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notesSlides/notesSlide1.xml" ContentType="application/vnd.openxmlformats-officedocument.presentationml.notesSlide+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notesSlides/notesSlide2.xml" ContentType="application/vnd.openxmlformats-officedocument.presentationml.notesSlide+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comments/comment35.xml" ContentType="application/vnd.openxmlformats-officedocument.presentationml.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3705" r:id="rId5"/>
    <p:sldMasterId id="2147483672" r:id="rId6"/>
    <p:sldMasterId id="2147483746" r:id="rId7"/>
    <p:sldMasterId id="2147483690" r:id="rId8"/>
    <p:sldMasterId id="2147483750" r:id="rId9"/>
    <p:sldMasterId id="2147483648" r:id="rId10"/>
  </p:sldMasterIdLst>
  <p:notesMasterIdLst>
    <p:notesMasterId r:id="rId58"/>
  </p:notesMasterIdLst>
  <p:handoutMasterIdLst>
    <p:handoutMasterId r:id="rId59"/>
  </p:handoutMasterIdLst>
  <p:sldIdLst>
    <p:sldId id="408" r:id="rId11"/>
    <p:sldId id="437" r:id="rId12"/>
    <p:sldId id="536" r:id="rId13"/>
    <p:sldId id="490" r:id="rId14"/>
    <p:sldId id="493" r:id="rId15"/>
    <p:sldId id="512" r:id="rId16"/>
    <p:sldId id="513" r:id="rId17"/>
    <p:sldId id="494" r:id="rId18"/>
    <p:sldId id="511" r:id="rId19"/>
    <p:sldId id="495" r:id="rId20"/>
    <p:sldId id="503" r:id="rId21"/>
    <p:sldId id="496" r:id="rId22"/>
    <p:sldId id="514" r:id="rId23"/>
    <p:sldId id="506" r:id="rId24"/>
    <p:sldId id="497" r:id="rId25"/>
    <p:sldId id="498" r:id="rId26"/>
    <p:sldId id="525" r:id="rId27"/>
    <p:sldId id="529" r:id="rId28"/>
    <p:sldId id="487" r:id="rId29"/>
    <p:sldId id="501" r:id="rId30"/>
    <p:sldId id="520" r:id="rId31"/>
    <p:sldId id="524" r:id="rId32"/>
    <p:sldId id="526" r:id="rId33"/>
    <p:sldId id="527" r:id="rId34"/>
    <p:sldId id="519" r:id="rId35"/>
    <p:sldId id="528" r:id="rId36"/>
    <p:sldId id="537" r:id="rId37"/>
    <p:sldId id="539" r:id="rId38"/>
    <p:sldId id="488" r:id="rId39"/>
    <p:sldId id="504" r:id="rId40"/>
    <p:sldId id="532" r:id="rId41"/>
    <p:sldId id="523" r:id="rId42"/>
    <p:sldId id="531" r:id="rId43"/>
    <p:sldId id="538" r:id="rId44"/>
    <p:sldId id="489" r:id="rId45"/>
    <p:sldId id="516" r:id="rId46"/>
    <p:sldId id="491" r:id="rId47"/>
    <p:sldId id="507" r:id="rId48"/>
    <p:sldId id="508" r:id="rId49"/>
    <p:sldId id="518" r:id="rId50"/>
    <p:sldId id="533" r:id="rId51"/>
    <p:sldId id="505" r:id="rId52"/>
    <p:sldId id="499" r:id="rId53"/>
    <p:sldId id="521" r:id="rId54"/>
    <p:sldId id="522" r:id="rId55"/>
    <p:sldId id="500" r:id="rId56"/>
    <p:sldId id="51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DF0C71-DE41-4210-8EC6-3F14E571B368}">
          <p14:sldIdLst>
            <p14:sldId id="408"/>
            <p14:sldId id="437"/>
            <p14:sldId id="536"/>
            <p14:sldId id="490"/>
            <p14:sldId id="493"/>
            <p14:sldId id="512"/>
            <p14:sldId id="513"/>
            <p14:sldId id="494"/>
            <p14:sldId id="511"/>
            <p14:sldId id="495"/>
            <p14:sldId id="503"/>
            <p14:sldId id="496"/>
            <p14:sldId id="514"/>
            <p14:sldId id="506"/>
            <p14:sldId id="497"/>
            <p14:sldId id="498"/>
            <p14:sldId id="525"/>
            <p14:sldId id="529"/>
            <p14:sldId id="487"/>
            <p14:sldId id="501"/>
            <p14:sldId id="520"/>
            <p14:sldId id="524"/>
            <p14:sldId id="526"/>
            <p14:sldId id="527"/>
            <p14:sldId id="519"/>
            <p14:sldId id="528"/>
            <p14:sldId id="537"/>
            <p14:sldId id="539"/>
            <p14:sldId id="488"/>
            <p14:sldId id="504"/>
            <p14:sldId id="532"/>
            <p14:sldId id="523"/>
            <p14:sldId id="531"/>
            <p14:sldId id="538"/>
            <p14:sldId id="489"/>
            <p14:sldId id="516"/>
            <p14:sldId id="491"/>
            <p14:sldId id="507"/>
            <p14:sldId id="508"/>
            <p14:sldId id="518"/>
            <p14:sldId id="533"/>
            <p14:sldId id="505"/>
            <p14:sldId id="499"/>
            <p14:sldId id="521"/>
            <p14:sldId id="522"/>
            <p14:sldId id="500"/>
            <p14:sldId id="515"/>
          </p14:sldIdLst>
        </p14:section>
      </p14:sectionLst>
    </p:ext>
    <p:ext uri="{EFAFB233-063F-42B5-8137-9DF3F51BA10A}">
      <p15:sldGuideLst xmlns:p15="http://schemas.microsoft.com/office/powerpoint/2012/main">
        <p15:guide id="1" orient="horz" pos="4320" userDrawn="1">
          <p15:clr>
            <a:srgbClr val="A4A3A4"/>
          </p15:clr>
        </p15:guide>
        <p15:guide id="3" pos="7355" userDrawn="1">
          <p15:clr>
            <a:srgbClr val="A4A3A4"/>
          </p15:clr>
        </p15:guide>
        <p15:guide id="5" pos="3840" userDrawn="1">
          <p15:clr>
            <a:srgbClr val="A4A3A4"/>
          </p15:clr>
        </p15:guide>
        <p15:guide id="15" orient="horz" pos="2160" userDrawn="1">
          <p15:clr>
            <a:srgbClr val="A4A3A4"/>
          </p15:clr>
        </p15:guide>
        <p15:guide id="16" pos="325"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E87A0A-2024-B704-551F-C4C80DB54ADD}" name="Amornsri Anutrakulchai - THA" initials="AT" userId="S::amornsra@th.fwd.com::df71f6cf-68bd-478a-9683-fed52d2f30b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Warunee Ariyavutikul - THA" initials="WT" lastIdx="2" clrIdx="6">
    <p:extLst>
      <p:ext uri="{19B8F6BF-5375-455C-9EA6-DF929625EA0E}">
        <p15:presenceInfo xmlns:p15="http://schemas.microsoft.com/office/powerpoint/2012/main" userId="S::waruneea@th.fwd.com::ab579243-daa3-43ea-bebc-0b5be74b311e" providerId="AD"/>
      </p:ext>
    </p:extLst>
  </p:cmAuthor>
  <p:cmAuthor id="1" name="Anand Varun Sivamony - Group Office" initials="AVSGO" lastIdx="23" clrIdx="0">
    <p:extLst>
      <p:ext uri="{19B8F6BF-5375-455C-9EA6-DF929625EA0E}">
        <p15:presenceInfo xmlns:p15="http://schemas.microsoft.com/office/powerpoint/2012/main" userId="S::FWDASI@hk.fwd.com::8c4b57df-ab3d-4f9f-a59c-9e99756a0660" providerId="AD"/>
      </p:ext>
    </p:extLst>
  </p:cmAuthor>
  <p:cmAuthor id="8" name="Sanjay Kashyap - Group Office" initials="SO" lastIdx="2" clrIdx="7">
    <p:extLst>
      <p:ext uri="{19B8F6BF-5375-455C-9EA6-DF929625EA0E}">
        <p15:presenceInfo xmlns:p15="http://schemas.microsoft.com/office/powerpoint/2012/main" userId="S::fwdska@hk.fwd.com::b219e276-940a-4ac4-826d-380b6ef74c14" providerId="AD"/>
      </p:ext>
    </p:extLst>
  </p:cmAuthor>
  <p:cmAuthor id="2" name="Becky Tsang - Group Office" initials="BT-GO" lastIdx="56" clrIdx="1">
    <p:extLst>
      <p:ext uri="{19B8F6BF-5375-455C-9EA6-DF929625EA0E}">
        <p15:presenceInfo xmlns:p15="http://schemas.microsoft.com/office/powerpoint/2012/main" userId="S::FWDBTS@hk.fwd.com::e2a8e562-59c1-4df1-830d-4e84dbc08129" providerId="AD"/>
      </p:ext>
    </p:extLst>
  </p:cmAuthor>
  <p:cmAuthor id="3" name="Chonticha Chaidejsuriya - THA" initials="CCT" lastIdx="64" clrIdx="2">
    <p:extLst>
      <p:ext uri="{19B8F6BF-5375-455C-9EA6-DF929625EA0E}">
        <p15:presenceInfo xmlns:p15="http://schemas.microsoft.com/office/powerpoint/2012/main" userId="S::ChonticC@th.fwd.com::bc3e2eb8-24e0-4b9e-b5ce-8f6b4a85f068" providerId="AD"/>
      </p:ext>
    </p:extLst>
  </p:cmAuthor>
  <p:cmAuthor id="4" name="Keeta Atiarnon - THA" initials="KAT" lastIdx="13" clrIdx="3">
    <p:extLst>
      <p:ext uri="{19B8F6BF-5375-455C-9EA6-DF929625EA0E}">
        <p15:presenceInfo xmlns:p15="http://schemas.microsoft.com/office/powerpoint/2012/main" userId="S::KeetaA@th.fwd.com::e9206e28-a90d-4d17-abc8-e22d625864ed" providerId="AD"/>
      </p:ext>
    </p:extLst>
  </p:cmAuthor>
  <p:cmAuthor id="5" name="Nutpaphat Sriamornsak - THA" initials="NT" lastIdx="4" clrIdx="4">
    <p:extLst>
      <p:ext uri="{19B8F6BF-5375-455C-9EA6-DF929625EA0E}">
        <p15:presenceInfo xmlns:p15="http://schemas.microsoft.com/office/powerpoint/2012/main" userId="S::nutpaphs@th.fwd.com::7b29f47a-49ba-4abb-8a51-bc2b5104081a" providerId="AD"/>
      </p:ext>
    </p:extLst>
  </p:cmAuthor>
  <p:cmAuthor id="6" name="Bussaba Navykarn - THA" initials="BNT" lastIdx="1" clrIdx="5">
    <p:extLst>
      <p:ext uri="{19B8F6BF-5375-455C-9EA6-DF929625EA0E}">
        <p15:presenceInfo xmlns:p15="http://schemas.microsoft.com/office/powerpoint/2012/main" userId="S::BussabaN@th.fwd.com::1c6a7378-df8f-499a-bb54-e34dc0a564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8EFA"/>
    <a:srgbClr val="E87722"/>
    <a:srgbClr val="FF0000"/>
    <a:srgbClr val="55E9F9"/>
    <a:srgbClr val="848484"/>
    <a:srgbClr val="F8FAF9"/>
    <a:srgbClr val="FDF6D9"/>
    <a:srgbClr val="24F614"/>
    <a:srgbClr val="F8F9F9"/>
    <a:srgbClr val="EDEF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866F08-FE2F-4A3C-89A2-2AE471F2FD78}" v="6" vWet="8" dt="2022-08-16T08:34:53.387"/>
    <p1510:client id="{3BEFBCBC-62E2-797A-2161-2DC1C51CF448}" v="5" dt="2022-08-17T03:36:53.894"/>
    <p1510:client id="{58309058-8893-37C7-5397-783B9EAB0E48}" v="4" dt="2022-08-17T06:10:05.671"/>
    <p1510:client id="{5E7B919D-2A34-418E-8ED2-4B8F25D8D27E}" v="1033" dt="2022-08-17T07:23:35.219"/>
    <p1510:client id="{904BF443-6FE9-47DD-D3E7-B371AE7FE602}" v="17" dt="2022-08-17T05:27:50.992"/>
    <p1510:client id="{B592BD38-CB7F-8688-B1F2-D87E7E3CE3B8}" v="5" dt="2022-08-17T06:11:04.0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1" autoAdjust="0"/>
    <p:restoredTop sz="94660"/>
  </p:normalViewPr>
  <p:slideViewPr>
    <p:cSldViewPr snapToGrid="0">
      <p:cViewPr varScale="1">
        <p:scale>
          <a:sx n="98" d="100"/>
          <a:sy n="98" d="100"/>
        </p:scale>
        <p:origin x="90" y="156"/>
      </p:cViewPr>
      <p:guideLst>
        <p:guide orient="horz" pos="4320"/>
        <p:guide pos="7355"/>
        <p:guide pos="3840"/>
        <p:guide orient="horz" pos="2160"/>
        <p:guide pos="325"/>
      </p:guideLst>
    </p:cSldViewPr>
  </p:slideViewPr>
  <p:notesTextViewPr>
    <p:cViewPr>
      <p:scale>
        <a:sx n="1" d="1"/>
        <a:sy n="1" d="1"/>
      </p:scale>
      <p:origin x="0" y="0"/>
    </p:cViewPr>
  </p:notesTextViewPr>
  <p:sorterViewPr>
    <p:cViewPr>
      <p:scale>
        <a:sx n="100" d="100"/>
        <a:sy n="100" d="100"/>
      </p:scale>
      <p:origin x="0" y="-19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notesMaster" Target="notesMasters/notesMaster1.xml"/><Relationship Id="rId66"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2-08-09T12:53:01.641" idx="46">
    <p:pos x="5867" y="94"/>
    <p:text>Not yet revised as of 8 Aug. Please revise yellow highlighted in all registration flow.
[@Becky Tsang - Group Office]</p:text>
    <p:extLst>
      <p:ext uri="{C676402C-5697-4E1C-873F-D02D1690AC5C}">
        <p15:threadingInfo xmlns:p15="http://schemas.microsoft.com/office/powerpoint/2012/main" timeZoneBias="-420"/>
      </p:ext>
    </p:extLst>
  </p:cm>
  <p:cm authorId="2" dt="2022-08-09T16:14:09.038" idx="20">
    <p:pos x="5867" y="230"/>
    <p:text>updated on lokalise nad assigned to [@Warunee Ariyavutikul - THA]</p:text>
    <p:extLst>
      <p:ext uri="{C676402C-5697-4E1C-873F-D02D1690AC5C}">
        <p15:threadingInfo xmlns:p15="http://schemas.microsoft.com/office/powerpoint/2012/main" timeZoneBias="-480">
          <p15:parentCm authorId="3" idx="46"/>
        </p15:threadingInfo>
      </p:ext>
    </p:extLst>
  </p:cm>
  <p:cm authorId="8" dt="2022-08-16T20:40:47.606" idx="1">
    <p:pos x="5867" y="190"/>
    <p:text>The statement is still Old - not changed as per highlighted
</p:text>
    <p:extLst>
      <p:ext uri="{C676402C-5697-4E1C-873F-D02D1690AC5C}">
        <p15:threadingInfo xmlns:p15="http://schemas.microsoft.com/office/powerpoint/2012/main" timeZoneBias="420">
          <p15:parentCm authorId="3" idx="46"/>
        </p15:threadingInfo>
      </p:ext>
    </p:extLst>
  </p:cm>
  <p:cm authorId="2" dt="2022-08-16T23:10:05.671" idx="55">
    <p:pos x="5867" y="286"/>
    <p:text>Sign_Up_with_email.Subcopy in lokalise is also with the copy. see screenshot attached for your reference
</p:text>
    <p:extLst>
      <p:ext uri="{C676402C-5697-4E1C-873F-D02D1690AC5C}">
        <p15:threadingInfo xmlns:p15="http://schemas.microsoft.com/office/powerpoint/2012/main" timeZoneBias="420">
          <p15:parentCm authorId="3" idx="46"/>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08-03T15:20:31.265" idx="10">
    <p:pos x="2356" y="3537"/>
    <p:text>[@Becky Tsang - Group Office] for the video, check with Amanda</p:text>
    <p:extLst>
      <p:ext uri="{C676402C-5697-4E1C-873F-D02D1690AC5C}">
        <p15:threadingInfo xmlns:p15="http://schemas.microsoft.com/office/powerpoint/2012/main" timeZoneBias="-480"/>
      </p:ext>
    </p:extLst>
  </p:cm>
  <p:cm authorId="2" dt="2022-08-10T13:43:17.627" idx="46">
    <p:pos x="2356" y="3673"/>
    <p:text>Design team is working on it</p:text>
    <p:extLst>
      <p:ext uri="{C676402C-5697-4E1C-873F-D02D1690AC5C}">
        <p15:threadingInfo xmlns:p15="http://schemas.microsoft.com/office/powerpoint/2012/main" timeZoneBias="-480">
          <p15:parentCm authorId="1" idx="10"/>
        </p15:threadingInfo>
      </p:ext>
    </p:extLst>
  </p:cm>
  <p:cm authorId="3" dt="2022-08-09T10:51:28.768" idx="33">
    <p:pos x="5789" y="2871"/>
    <p:text>not yet revised
8 Aug 2022 &gt;&gt; Format alignment
[@Becky Tsang - Group Office]</p:text>
    <p:extLst>
      <p:ext uri="{C676402C-5697-4E1C-873F-D02D1690AC5C}">
        <p15:threadingInfo xmlns:p15="http://schemas.microsoft.com/office/powerpoint/2012/main" timeZoneBias="-420"/>
      </p:ext>
    </p:extLst>
  </p:cm>
  <p:cm authorId="2" dt="2022-08-10T13:52:23.101" idx="49">
    <p:pos x="5789" y="3007"/>
    <p:text>FE team is working on it</p:text>
    <p:extLst>
      <p:ext uri="{C676402C-5697-4E1C-873F-D02D1690AC5C}">
        <p15:threadingInfo xmlns:p15="http://schemas.microsoft.com/office/powerpoint/2012/main" timeZoneBias="-480">
          <p15:parentCm authorId="3" idx="33"/>
        </p15:threadingInfo>
      </p:ext>
    </p:extLst>
  </p:cm>
  <p:cm authorId="3" dt="2022-08-09T10:52:06.940" idx="34">
    <p:pos x="6304" y="809"/>
    <p:text>not yet revised
8 Aug 2022 &gt;&gt; Format alignment
[@Becky Tsang - Group Office]</p:text>
    <p:extLst>
      <p:ext uri="{C676402C-5697-4E1C-873F-D02D1690AC5C}">
        <p15:threadingInfo xmlns:p15="http://schemas.microsoft.com/office/powerpoint/2012/main" timeZoneBias="-420"/>
      </p:ext>
    </p:extLst>
  </p:cm>
  <p:cm authorId="2" dt="2022-08-10T13:53:13.003" idx="50">
    <p:pos x="6304" y="945"/>
    <p:text>FE team is working on it</p:text>
    <p:extLst>
      <p:ext uri="{C676402C-5697-4E1C-873F-D02D1690AC5C}">
        <p15:threadingInfo xmlns:p15="http://schemas.microsoft.com/office/powerpoint/2012/main" timeZoneBias="-480">
          <p15:parentCm authorId="3" idx="34"/>
        </p15:threadingInfo>
      </p:ext>
    </p:extLst>
  </p:cm>
  <p:cm authorId="3" dt="2022-08-09T10:55:52.226" idx="35">
    <p:pos x="1605" y="65"/>
    <p:text>ALL translation in Mirror-me and the rest of this area are not yet revised [@Becky Tsang - Group Office]</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2-08-02T20:14:27.443" idx="5">
    <p:pos x="4849" y="3541"/>
    <p:text>[@Chonticha Chaidejsuriya - THA] pls see note in blue</p:text>
    <p:extLst>
      <p:ext uri="{C676402C-5697-4E1C-873F-D02D1690AC5C}">
        <p15:threadingInfo xmlns:p15="http://schemas.microsoft.com/office/powerpoint/2012/main" timeZoneBias="-480"/>
      </p:ext>
    </p:extLst>
  </p:cm>
  <p:cm authorId="4" dt="2022-08-03T09:35:34.348" idx="2">
    <p:pos x="4849" y="3637"/>
    <p:text>please use your 'TH editor' verion for this part.</p:text>
    <p:extLst>
      <p:ext uri="{C676402C-5697-4E1C-873F-D02D1690AC5C}">
        <p15:threadingInfo xmlns:p15="http://schemas.microsoft.com/office/powerpoint/2012/main" timeZoneBias="-420">
          <p15:parentCm authorId="2" idx="5"/>
        </p15:threadingInfo>
      </p:ext>
    </p:extLst>
  </p:cm>
  <p:cm authorId="1" dt="2022-08-03T15:28:39.301" idx="12">
    <p:pos x="4849" y="3677"/>
    <p:text>This is coming from Dr.Sarah we should not change the translations unless Sarah is fine. [@Becky Tsang - Group Office] please check with Sarah/Michael on this</p:text>
    <p:extLst>
      <p:ext uri="{C676402C-5697-4E1C-873F-D02D1690AC5C}">
        <p15:threadingInfo xmlns:p15="http://schemas.microsoft.com/office/powerpoint/2012/main" timeZoneBias="-480">
          <p15:parentCm authorId="2" idx="5"/>
        </p15:threadingInfo>
      </p:ext>
    </p:extLst>
  </p:cm>
  <p:cm authorId="3" dt="2022-08-09T10:51:03.328" idx="32">
    <p:pos x="4849" y="3813"/>
    <p:text>[as of 8 Aug] We need TH translation from a practitioner. This is too technical terms for a business team to understand [@Becky Tsang - Group Office]</p:text>
    <p:extLst>
      <p:ext uri="{C676402C-5697-4E1C-873F-D02D1690AC5C}">
        <p15:threadingInfo xmlns:p15="http://schemas.microsoft.com/office/powerpoint/2012/main" timeZoneBias="-420">
          <p15:parentCm authorId="2" idx="5"/>
        </p15:threadingInfo>
      </p:ext>
    </p:extLst>
  </p:cm>
  <p:cm authorId="1" dt="2022-08-09T12:01:41.732" idx="22">
    <p:pos x="4849" y="3949"/>
    <p:text>These are book names which cannot be translated</p:text>
    <p:extLst>
      <p:ext uri="{C676402C-5697-4E1C-873F-D02D1690AC5C}">
        <p15:threadingInfo xmlns:p15="http://schemas.microsoft.com/office/powerpoint/2012/main" timeZoneBias="-480">
          <p15:parentCm authorId="2" idx="5"/>
        </p15:threadingInfo>
      </p:ext>
    </p:extLst>
  </p:cm>
  <p:cm authorId="1" dt="2022-08-09T12:02:01.188" idx="23">
    <p:pos x="4849" y="4085"/>
    <p:text>book names and person name.</p:text>
    <p:extLst>
      <p:ext uri="{C676402C-5697-4E1C-873F-D02D1690AC5C}">
        <p15:threadingInfo xmlns:p15="http://schemas.microsoft.com/office/powerpoint/2012/main" timeZoneBias="-480">
          <p15:parentCm authorId="2" idx="5"/>
        </p15:threadingInfo>
      </p:ext>
    </p:extLst>
  </p:cm>
  <p:cm authorId="2" dt="2022-08-09T17:18:52.098" idx="36">
    <p:pos x="4849" y="4221"/>
    <p:text>this is a footnote reference. per Varun's earlier note, no translation should be applied to book name. for experience concerns, pls advise what is missing and submit as feedback.</p:text>
    <p:extLst>
      <p:ext uri="{C676402C-5697-4E1C-873F-D02D1690AC5C}">
        <p15:threadingInfo xmlns:p15="http://schemas.microsoft.com/office/powerpoint/2012/main" timeZoneBias="-480">
          <p15:parentCm authorId="2" idx="5"/>
        </p15:threadingInfo>
      </p:ext>
    </p:extLst>
  </p:cm>
  <p:cm authorId="3" dt="2022-08-10T13:47:11.461" idx="59">
    <p:pos x="4849" y="4357"/>
    <p:text>noted for your reply.
Please then revise the front TH text in yellow to "สามารถอ่านข้อมูลเพิ่มเติมเกี่ยวกับเรื่องนี้ ได้ที่ Zhou...."</p:text>
    <p:extLst>
      <p:ext uri="{C676402C-5697-4E1C-873F-D02D1690AC5C}">
        <p15:threadingInfo xmlns:p15="http://schemas.microsoft.com/office/powerpoint/2012/main" timeZoneBias="-420">
          <p15:parentCm authorId="2" idx="5"/>
        </p15:threadingInfo>
      </p:ext>
    </p:extLst>
  </p:cm>
  <p:cm authorId="3" dt="2022-08-16T13:32:27.021" idx="64">
    <p:pos x="4849" y="4493"/>
    <p:text>not yet revised as yellow (16 Aug)</p:text>
    <p:extLst>
      <p:ext uri="{C676402C-5697-4E1C-873F-D02D1690AC5C}">
        <p15:threadingInfo xmlns:p15="http://schemas.microsoft.com/office/powerpoint/2012/main" timeZoneBias="-420">
          <p15:parentCm authorId="2" idx="5"/>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2-08-02T20:18:52.939" idx="6">
    <p:pos x="6856" y="1215"/>
    <p:text>[@Chonticha Chaidejsuriya - THA] see note in the blue box</p:text>
    <p:extLst>
      <p:ext uri="{C676402C-5697-4E1C-873F-D02D1690AC5C}">
        <p15:threadingInfo xmlns:p15="http://schemas.microsoft.com/office/powerpoint/2012/main" timeZoneBias="-480"/>
      </p:ext>
    </p:extLst>
  </p:cm>
  <p:cm authorId="3" dt="2022-08-16T13:29:34.734" idx="63">
    <p:pos x="4757" y="2446"/>
    <p:text>not yet revised to TH as of 16Aug [@Becky Tsang - Group Office]</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3" dt="2022-08-09T10:18:29.318" idx="30">
    <p:pos x="1583" y="1732"/>
    <p:text>not yet revised as of 8 Aug.
[@Becky Tsang - Group Office]</p:text>
    <p:extLst>
      <p:ext uri="{C676402C-5697-4E1C-873F-D02D1690AC5C}">
        <p15:threadingInfo xmlns:p15="http://schemas.microsoft.com/office/powerpoint/2012/main" timeZoneBias="-420"/>
      </p:ext>
    </p:extLst>
  </p:cm>
  <p:cm authorId="4" dt="2022-08-09T10:50:10.040" idx="10">
    <p:pos x="6928" y="2783"/>
    <p:text>not yet revised as of 8 Aug. Blank space in Recommend when we click chill / power nap in Esports [@Becky Tsang - Group Office]</p:text>
    <p:extLst>
      <p:ext uri="{C676402C-5697-4E1C-873F-D02D1690AC5C}">
        <p15:threadingInfo xmlns:p15="http://schemas.microsoft.com/office/powerpoint/2012/main" timeZoneBias="-420"/>
      </p:ext>
    </p:extLst>
  </p:cm>
  <p:cm authorId="2" dt="2022-08-10T13:55:12.076" idx="51">
    <p:pos x="6928" y="2919"/>
    <p:text>known issue. work in progress</p:text>
    <p:extLst>
      <p:ext uri="{C676402C-5697-4E1C-873F-D02D1690AC5C}">
        <p15:threadingInfo xmlns:p15="http://schemas.microsoft.com/office/powerpoint/2012/main" timeZoneBias="-480">
          <p15:parentCm authorId="4" idx="10"/>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3" dt="2022-08-09T10:16:32.478" idx="29">
    <p:pos x="4820" y="2723"/>
    <p:text>[@Becky Tsang - Group Office] let's discuss about this point in 10 Aug meeting.
we would like to know if {DigiCheck} and {Mini games} are hyperlinks that cannot be relocated or not - if it is a yes, we can have more proper tranlsation - coz now TH language are weired.</p:text>
    <p:extLst>
      <p:ext uri="{C676402C-5697-4E1C-873F-D02D1690AC5C}">
        <p15:threadingInfo xmlns:p15="http://schemas.microsoft.com/office/powerpoint/2012/main" timeZoneBias="-420"/>
      </p:ext>
    </p:extLst>
  </p:cm>
  <p:cm authorId="2" dt="2022-08-10T13:56:10.689" idx="52">
    <p:pos x="4820" y="2859"/>
    <p:text>from designer: This is not a hyperlink it only serves the purpose of summarising for the user what they did to receive the points.</p:text>
    <p:extLst>
      <p:ext uri="{C676402C-5697-4E1C-873F-D02D1690AC5C}">
        <p15:threadingInfo xmlns:p15="http://schemas.microsoft.com/office/powerpoint/2012/main" timeZoneBias="-480">
          <p15:parentCm authorId="3" idx="29"/>
        </p15:threadingInfo>
      </p:ext>
    </p:extLst>
  </p:cm>
  <p:cm authorId="3" dt="2022-08-10T13:50:17.029" idx="60">
    <p:pos x="4820" y="2995"/>
    <p:text>Thank you. So please remove "สำเร็จ" and follow TH content in yellow areas</p:text>
    <p:extLst>
      <p:ext uri="{C676402C-5697-4E1C-873F-D02D1690AC5C}">
        <p15:threadingInfo xmlns:p15="http://schemas.microsoft.com/office/powerpoint/2012/main" timeZoneBias="-420">
          <p15:parentCm authorId="3" idx="29"/>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22-08-03T14:44:43.612" idx="11">
    <p:pos x="2664" y="565"/>
    <p:text>[@Chonticha Chaidejsuriya - THA] pls see current copy below under the key name</p:text>
    <p:extLst>
      <p:ext uri="{C676402C-5697-4E1C-873F-D02D1690AC5C}">
        <p15:threadingInfo xmlns:p15="http://schemas.microsoft.com/office/powerpoint/2012/main" timeZoneBias="-480"/>
      </p:ext>
    </p:extLst>
  </p:cm>
  <p:cm authorId="3" dt="2022-08-03T13:58:35.830" idx="13">
    <p:pos x="3986" y="3407"/>
    <p:text>TH translation is incorrect for the mobile copy. Pleas see Page 7-9. [@Becky Tsang - Group Office]</p:text>
    <p:extLst>
      <p:ext uri="{C676402C-5697-4E1C-873F-D02D1690AC5C}">
        <p15:threadingInfo xmlns:p15="http://schemas.microsoft.com/office/powerpoint/2012/main" timeZoneBias="-420"/>
      </p:ext>
    </p:extLst>
  </p:cm>
  <p:cm authorId="2" dt="2022-08-03T17:25:40.038" idx="16">
    <p:pos x="3986" y="3543"/>
    <p:text>f</p:text>
    <p:extLst>
      <p:ext uri="{C676402C-5697-4E1C-873F-D02D1690AC5C}">
        <p15:threadingInfo xmlns:p15="http://schemas.microsoft.com/office/powerpoint/2012/main" timeZoneBias="-480">
          <p15:parentCm authorId="3" idx="13"/>
        </p15:threadingInfo>
      </p:ext>
    </p:extLst>
  </p:cm>
  <p:cm authorId="5" dt="2022-08-03T00:06:40.241" idx="1">
    <p:pos x="85" y="80"/>
    <p:text>[@Becky Tsang - Group Office] May I also ask on OTP page that we need to design the generic message on the top, but how about the sentence of "Didn't receive email"? need to be generic as well? as I see there also be mobile sentence?</p:text>
    <p:extLst>
      <p:ext uri="{C676402C-5697-4E1C-873F-D02D1690AC5C}">
        <p15:threadingInfo xmlns:p15="http://schemas.microsoft.com/office/powerpoint/2012/main" timeZoneBias="420"/>
      </p:ext>
    </p:extLst>
  </p:cm>
  <p:cm authorId="2" dt="2022-08-03T17:25:30.305" idx="15">
    <p:pos x="85" y="216"/>
    <p:text>follow on later slides</p:text>
    <p:extLst>
      <p:ext uri="{C676402C-5697-4E1C-873F-D02D1690AC5C}">
        <p15:threadingInfo xmlns:p15="http://schemas.microsoft.com/office/powerpoint/2012/main" timeZoneBias="-480">
          <p15:parentCm authorId="5" idx="1"/>
        </p15:threadingInfo>
      </p:ext>
    </p:extLst>
  </p:cm>
  <p:cm authorId="2" dt="2022-08-03T23:32:42.762" idx="19">
    <p:pos x="85" y="352"/>
    <p:text>use ไม่ได้รับรหัส OTP ใช่หรือไม่? for both email and mobile number signup for now.</p:text>
    <p:extLst>
      <p:ext uri="{C676402C-5697-4E1C-873F-D02D1690AC5C}">
        <p15:threadingInfo xmlns:p15="http://schemas.microsoft.com/office/powerpoint/2012/main" timeZoneBias="-480">
          <p15:parentCm authorId="5" idx="1"/>
        </p15:threadingInfo>
      </p:ext>
    </p:extLst>
  </p:cm>
  <p:cm authorId="5" dt="2022-08-03T18:50:44.708" idx="4">
    <p:pos x="85" y="176"/>
    <p:text>Ok. Thank you</p:text>
    <p:extLst>
      <p:ext uri="{C676402C-5697-4E1C-873F-D02D1690AC5C}">
        <p15:threadingInfo xmlns:p15="http://schemas.microsoft.com/office/powerpoint/2012/main" timeZoneBias="420">
          <p15:parentCm authorId="5" idx="1"/>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22-08-02T16:46:11.728" idx="1">
    <p:pos x="4400" y="2568"/>
    <p:text>[@Chonticha Chaidejsuriya - THA] could you advise what update is required?</p:text>
    <p:extLst>
      <p:ext uri="{C676402C-5697-4E1C-873F-D02D1690AC5C}">
        <p15:threadingInfo xmlns:p15="http://schemas.microsoft.com/office/powerpoint/2012/main" timeZoneBias="-480"/>
      </p:ext>
    </p:extLst>
  </p:cm>
  <p:cm authorId="3" dt="2022-08-02T16:51:38.803" idx="1">
    <p:pos x="4400" y="2664"/>
    <p:text>already informed Varun.
The issue is when a user selects TH language version for the app, this should be filled with TH calendar but it is currently cannot be done.</p:text>
    <p:extLst>
      <p:ext uri="{C676402C-5697-4E1C-873F-D02D1690AC5C}">
        <p15:threadingInfo xmlns:p15="http://schemas.microsoft.com/office/powerpoint/2012/main" timeZoneBias="-420">
          <p15:parentCm authorId="2" idx="1"/>
        </p15:threadingInfo>
      </p:ext>
    </p:extLst>
  </p:cm>
  <p:cm authorId="1" dt="2022-08-03T15:12:03.082" idx="3">
    <p:pos x="4400" y="2704"/>
    <p:text>Year should be yyyy. So based on today app update it works well. If you enter 2 digit it wont allow.</p:text>
    <p:extLst>
      <p:ext uri="{C676402C-5697-4E1C-873F-D02D1690AC5C}">
        <p15:threadingInfo xmlns:p15="http://schemas.microsoft.com/office/powerpoint/2012/main" timeZoneBias="-480">
          <p15:parentCm authorId="2" idx="1"/>
        </p15:threadingInfo>
      </p:ext>
    </p:extLst>
  </p:cm>
  <p:cm authorId="6" dt="2022-08-03T14:41:42.150" idx="1">
    <p:pos x="4400" y="2760"/>
    <p:text>it's not about the digit. It's about when we input BC year it's not allowed in the app</p:text>
    <p:extLst>
      <p:ext uri="{C676402C-5697-4E1C-873F-D02D1690AC5C}">
        <p15:threadingInfo xmlns:p15="http://schemas.microsoft.com/office/powerpoint/2012/main" timeZoneBias="-420">
          <p15:parentCm authorId="2" idx="1"/>
        </p15:threadingInfo>
      </p:ext>
    </p:extLst>
  </p:cm>
  <p:cm authorId="1" dt="2022-08-03T16:25:32.713" idx="13">
    <p:pos x="4400" y="2840"/>
    <p:text>as discussed, please use the latest app, it should work. Let me know if it does not</p:text>
    <p:extLst>
      <p:ext uri="{C676402C-5697-4E1C-873F-D02D1690AC5C}">
        <p15:threadingInfo xmlns:p15="http://schemas.microsoft.com/office/powerpoint/2012/main" timeZoneBias="-480">
          <p15:parentCm authorId="2" idx="1"/>
        </p15:threadingInfo>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2" dt="2022-08-02T20:03:42.279" idx="4">
    <p:pos x="6883" y="1512"/>
    <p:text>[@Chonticha Chaidejsuriya - THA] pls see notes in blue</p:text>
    <p:extLst>
      <p:ext uri="{C676402C-5697-4E1C-873F-D02D1690AC5C}">
        <p15:threadingInfo xmlns:p15="http://schemas.microsoft.com/office/powerpoint/2012/main" timeZoneBias="-480"/>
      </p:ext>
    </p:extLst>
  </p:cm>
  <p:cm authorId="3" dt="2022-08-03T10:18:51.127" idx="3">
    <p:pos x="6883" y="1648"/>
    <p:text>in English we see only email</p:text>
    <p:extLst>
      <p:ext uri="{C676402C-5697-4E1C-873F-D02D1690AC5C}">
        <p15:threadingInfo xmlns:p15="http://schemas.microsoft.com/office/powerpoint/2012/main" timeZoneBias="-420">
          <p15:parentCm authorId="2" idx="4"/>
        </p15:threadingInfo>
      </p:ext>
    </p:extLst>
  </p:cm>
  <p:cm authorId="2" dt="2022-08-03T11:35:25.209" idx="10">
    <p:pos x="6883" y="1784"/>
    <p:text>in sign up step, user can select email or mobile. if user selected email (default) , OTP will be sent to email; if user select mobile during sign up, OTP will be sent to mobile</p:text>
    <p:extLst>
      <p:ext uri="{C676402C-5697-4E1C-873F-D02D1690AC5C}">
        <p15:threadingInfo xmlns:p15="http://schemas.microsoft.com/office/powerpoint/2012/main" timeZoneBias="-480">
          <p15:parentCm authorId="2" idx="4"/>
        </p15:threadingInfo>
      </p:ext>
    </p:extLst>
  </p:cm>
  <p:cm authorId="3" dt="2022-08-03T11:12:38.236" idx="7">
    <p:pos x="6883" y="1920"/>
    <p:text>we just tried to sign up again - we do not see a box or an option to use Mobile number for OTP verification. So we confirm TH translation as the yellow one here.</p:text>
    <p:extLst>
      <p:ext uri="{C676402C-5697-4E1C-873F-D02D1690AC5C}">
        <p15:threadingInfo xmlns:p15="http://schemas.microsoft.com/office/powerpoint/2012/main" timeZoneBias="-420">
          <p15:parentCm authorId="2" idx="4"/>
        </p15:threadingInfo>
      </p:ext>
    </p:extLst>
  </p:cm>
  <p:cm authorId="3" dt="2022-08-03T11:46:20.555" idx="10">
    <p:pos x="6883" y="2056"/>
    <p:text>sorry found it Becky - pls see Page 5</p:text>
    <p:extLst>
      <p:ext uri="{C676402C-5697-4E1C-873F-D02D1690AC5C}">
        <p15:threadingInfo xmlns:p15="http://schemas.microsoft.com/office/powerpoint/2012/main" timeZoneBias="-420">
          <p15:parentCm authorId="2" idx="4"/>
        </p15:threadingInfo>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4" dt="2022-08-03T11:30:24.538" idx="4">
    <p:pos x="1642" y="694"/>
    <p:text>[@Becky Tsang - Group Office] this text should be aligned.</p:text>
    <p:extLst>
      <p:ext uri="{C676402C-5697-4E1C-873F-D02D1690AC5C}">
        <p15:threadingInfo xmlns:p15="http://schemas.microsoft.com/office/powerpoint/2012/main" timeZoneBias="-420"/>
      </p:ext>
    </p:extLst>
  </p:cm>
  <p:cm authorId="2" dt="2022-08-03T14:50:47.039" idx="12">
    <p:pos x="1468" y="2166"/>
    <p:text>[@Keeta Atiarnon - THA] the EN copy of this line is "Didn't receive OTP?"</p:text>
    <p:extLst>
      <p:ext uri="{C676402C-5697-4E1C-873F-D02D1690AC5C}">
        <p15:threadingInfo xmlns:p15="http://schemas.microsoft.com/office/powerpoint/2012/main" timeZoneBias="-480"/>
      </p:ext>
    </p:extLst>
  </p:cm>
  <p:cm authorId="4" dt="2022-08-03T13:54:33.688" idx="5">
    <p:pos x="1468" y="2262"/>
    <p:text>to align with EN version as you mentioned, TH should be "ไม่ได้รับรหัส OTP ใช่หรือไม่?"</p:text>
    <p:extLst>
      <p:ext uri="{C676402C-5697-4E1C-873F-D02D1690AC5C}">
        <p15:threadingInfo xmlns:p15="http://schemas.microsoft.com/office/powerpoint/2012/main" timeZoneBias="-420">
          <p15:parentCm authorId="2" idx="12"/>
        </p15:threadingInfo>
      </p:ext>
    </p:extLst>
  </p:cm>
  <p:cm authorId="2" dt="2022-08-03T14:51:42.165" idx="13">
    <p:pos x="1237" y="1133"/>
    <p:text>[@Keeta Atiarnon - THA] the translation we need here is only ""Enter code below to verify" without "email"</p:text>
    <p:extLst>
      <p:ext uri="{C676402C-5697-4E1C-873F-D02D1690AC5C}">
        <p15:threadingInfo xmlns:p15="http://schemas.microsoft.com/office/powerpoint/2012/main" timeZoneBias="-4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3" dt="2022-08-03T13:09:52.213" idx="12">
    <p:pos x="6934" y="1209"/>
    <p:text>Please consider our recommendation [@Becky Tsang - Group Office]</p:text>
    <p:extLst>
      <p:ext uri="{C676402C-5697-4E1C-873F-D02D1690AC5C}">
        <p15:threadingInfo xmlns:p15="http://schemas.microsoft.com/office/powerpoint/2012/main" timeZoneBias="-420"/>
      </p:ext>
    </p:extLst>
  </p:cm>
  <p:cm authorId="2" dt="2022-08-03T14:55:37.543" idx="14">
    <p:pos x="6934" y="1345"/>
    <p:text>this have to go to product team's backlog [@Anand Varun Sivamony - Group Office]</p:text>
    <p:extLst>
      <p:ext uri="{C676402C-5697-4E1C-873F-D02D1690AC5C}">
        <p15:threadingInfo xmlns:p15="http://schemas.microsoft.com/office/powerpoint/2012/main" timeZoneBias="-480">
          <p15:parentCm authorId="3" idx="12"/>
        </p15:threadingInfo>
      </p:ext>
    </p:extLst>
  </p:cm>
  <p:cm authorId="1" dt="2022-08-03T15:10:59.873" idx="2">
    <p:pos x="6934" y="1481"/>
    <p:text>[@Chonticha Chaidejsuriya - THA] please focus on translation issues. For suggestions or feedbacks, keep in a separate document so taht it can be reviewed separately</p:text>
    <p:extLst>
      <p:ext uri="{C676402C-5697-4E1C-873F-D02D1690AC5C}">
        <p15:threadingInfo xmlns:p15="http://schemas.microsoft.com/office/powerpoint/2012/main" timeZoneBias="-480">
          <p15:parentCm authorId="3" idx="12"/>
        </p15:threadingInfo>
      </p:ext>
    </p:extLst>
  </p:cm>
  <p:cm authorId="3" dt="2022-08-03T14:53:55.566" idx="15">
    <p:pos x="6934" y="1617"/>
    <p:text>we have only 1 recommendation here. While the rest in YELLOW are all TH translation issues &amp; in GREEN are whare we point out the issue. [@Anand Varun Sivamony - Group Office] [@Bussaba Navykarn - THA]</p:text>
    <p:extLst>
      <p:ext uri="{C676402C-5697-4E1C-873F-D02D1690AC5C}">
        <p15:threadingInfo xmlns:p15="http://schemas.microsoft.com/office/powerpoint/2012/main" timeZoneBias="-420">
          <p15:parentCm authorId="3" idx="12"/>
        </p15:threadingInfo>
      </p:ext>
    </p:extLst>
  </p:cm>
  <p:cm authorId="1" dt="2022-08-03T16:27:19.391" idx="14">
    <p:pos x="6934" y="1753"/>
    <p:text>Refering to the last update for Android. Ther were no comments. So will consider this as new change for today. It is fine to have changes, but want to make sure that we align that we have to freeze reviwe and then focus only on missing things.</p:text>
    <p:extLst>
      <p:ext uri="{C676402C-5697-4E1C-873F-D02D1690AC5C}">
        <p15:threadingInfo xmlns:p15="http://schemas.microsoft.com/office/powerpoint/2012/main" timeZoneBias="-480">
          <p15:parentCm authorId="3" idx="12"/>
        </p15:threadingInfo>
      </p:ext>
    </p:extLst>
  </p:cm>
  <p:cm authorId="3" dt="2022-08-03T16:25:36.402" idx="20">
    <p:pos x="6934" y="1889"/>
    <p:text>When is the last update for Android again? We may not yet reach to it after the update as your email mentioned the issue fixed on iOS. Please let us know.</p:text>
    <p:extLst>
      <p:ext uri="{C676402C-5697-4E1C-873F-D02D1690AC5C}">
        <p15:threadingInfo xmlns:p15="http://schemas.microsoft.com/office/powerpoint/2012/main" timeZoneBias="-420">
          <p15:parentCm authorId="3" idx="12"/>
        </p15:threadingInfo>
      </p:ext>
    </p:extLst>
  </p:cm>
  <p:cm authorId="1" dt="2022-08-03T17:31:09.703" idx="20">
    <p:pos x="6934" y="2025"/>
    <p:text>Refering to the review comments of Android sent on 26th</p:text>
    <p:extLst>
      <p:ext uri="{C676402C-5697-4E1C-873F-D02D1690AC5C}">
        <p15:threadingInfo xmlns:p15="http://schemas.microsoft.com/office/powerpoint/2012/main" timeZoneBias="-480">
          <p15:parentCm authorId="3" idx="1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2-08-09T11:33:29.242" idx="13">
    <p:pos x="7180" y="1865"/>
    <p:text>not yet revised 8 Aug 2022, please change to TH word in yellow box. [@Becky Tsang - Group Office]</p:text>
    <p:extLst>
      <p:ext uri="{C676402C-5697-4E1C-873F-D02D1690AC5C}">
        <p15:threadingInfo xmlns:p15="http://schemas.microsoft.com/office/powerpoint/2012/main" timeZoneBias="-420"/>
      </p:ext>
    </p:extLst>
  </p:cm>
  <p:cm authorId="2" dt="2022-08-09T17:03:07.231" idx="27">
    <p:pos x="7180" y="2001"/>
    <p:text>[@Warunee Ariyavutikul - THA] added to lokalise task for your review</p:text>
    <p:extLst>
      <p:ext uri="{C676402C-5697-4E1C-873F-D02D1690AC5C}">
        <p15:threadingInfo xmlns:p15="http://schemas.microsoft.com/office/powerpoint/2012/main" timeZoneBias="-480">
          <p15:parentCm authorId="4" idx="13"/>
        </p15:threadingInfo>
      </p:ext>
    </p:extLst>
  </p:cm>
  <p:cm authorId="8" dt="2022-08-16T20:53:37.772" idx="2">
    <p:pos x="7180" y="1961"/>
    <p:text>Still old translation
</p:text>
    <p:extLst>
      <p:ext uri="{C676402C-5697-4E1C-873F-D02D1690AC5C}">
        <p15:threadingInfo xmlns:p15="http://schemas.microsoft.com/office/powerpoint/2012/main" timeZoneBias="420">
          <p15:parentCm authorId="4" idx="13"/>
        </p15:threadingInfo>
      </p:ext>
    </p:extLst>
  </p:cm>
  <p:cm authorId="2" dt="2022-08-16T23:11:04.053" idx="56">
    <p:pos x="7180" y="2057"/>
    <p:text>copy is already on lokalise
leaveactivity.popup.quitbody 
</p:text>
    <p:extLst>
      <p:ext uri="{C676402C-5697-4E1C-873F-D02D1690AC5C}">
        <p15:threadingInfo xmlns:p15="http://schemas.microsoft.com/office/powerpoint/2012/main" timeZoneBias="420">
          <p15:parentCm authorId="4" idx="13"/>
        </p15:threadingInfo>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3" dt="2022-08-03T13:08:50.941" idx="11">
    <p:pos x="3443" y="807"/>
    <p:text>[@Becky Tsang - Group Office]it's  a technical issue here with the input of mobile phone digits</p:text>
    <p:extLst>
      <p:ext uri="{C676402C-5697-4E1C-873F-D02D1690AC5C}">
        <p15:threadingInfo xmlns:p15="http://schemas.microsoft.com/office/powerpoint/2012/main" timeZoneBias="-420"/>
      </p:ext>
    </p:extLst>
  </p:cm>
  <p:cm authorId="1" dt="2022-08-03T15:13:45.135" idx="4">
    <p:pos x="3443" y="943"/>
    <p:text>this is as per design. Suggestions please keep separate from translation.</p:text>
    <p:extLst>
      <p:ext uri="{C676402C-5697-4E1C-873F-D02D1690AC5C}">
        <p15:threadingInfo xmlns:p15="http://schemas.microsoft.com/office/powerpoint/2012/main" timeZoneBias="-480">
          <p15:parentCm authorId="3" idx="11"/>
        </p15:threadingInfo>
      </p:ext>
    </p:extLst>
  </p:cm>
  <p:cm authorId="3" dt="2022-08-03T14:55:19.877" idx="16">
    <p:pos x="3443" y="1079"/>
    <p:text>As mentioned in yesterday email - YELLOW highlighted are all where TH translation issues exist.</p:text>
    <p:extLst>
      <p:ext uri="{C676402C-5697-4E1C-873F-D02D1690AC5C}">
        <p15:threadingInfo xmlns:p15="http://schemas.microsoft.com/office/powerpoint/2012/main" timeZoneBias="-420">
          <p15:parentCm authorId="3" idx="11"/>
        </p15:threadingInfo>
      </p:ext>
    </p:extLst>
  </p:cm>
  <p:cm authorId="3" dt="2022-08-03T14:55:54.271" idx="17">
    <p:pos x="3443" y="1215"/>
    <p:text>and this is not the design - we DID NOT get OTP. That is a user cannot access to the app if they use "0" in the front as the input. [@Anand Varun Sivamony - Group Office]</p:text>
    <p:extLst>
      <p:ext uri="{C676402C-5697-4E1C-873F-D02D1690AC5C}">
        <p15:threadingInfo xmlns:p15="http://schemas.microsoft.com/office/powerpoint/2012/main" timeZoneBias="-420">
          <p15:parentCm authorId="3" idx="11"/>
        </p15:threadingInfo>
      </p:ext>
    </p:extLst>
  </p:cm>
  <p:cm authorId="1" dt="2022-08-03T16:28:19.854" idx="15">
    <p:pos x="3443" y="1351"/>
    <p:text>If user add 0, its wrong i believe as it should not send correct?</p:text>
    <p:extLst>
      <p:ext uri="{C676402C-5697-4E1C-873F-D02D1690AC5C}">
        <p15:threadingInfo xmlns:p15="http://schemas.microsoft.com/office/powerpoint/2012/main" timeZoneBias="-480">
          <p15:parentCm authorId="3" idx="11"/>
        </p15:threadingInfo>
      </p:ext>
    </p:extLst>
  </p:cm>
  <p:cm authorId="1" dt="2022-08-03T16:28:43.049" idx="16">
    <p:pos x="3443" y="1487"/>
    <p:text>Or are you suggesting to remove 0 and then send SMS?</p:text>
    <p:extLst>
      <p:ext uri="{C676402C-5697-4E1C-873F-D02D1690AC5C}">
        <p15:threadingInfo xmlns:p15="http://schemas.microsoft.com/office/powerpoint/2012/main" timeZoneBias="-480">
          <p15:parentCm authorId="3" idx="11"/>
        </p15:threadingInfo>
      </p:ext>
    </p:extLst>
  </p:cm>
  <p:cm authorId="3" dt="2022-08-03T16:20:07.246" idx="19">
    <p:pos x="3443" y="1623"/>
    <p:text>Currently, the system allows to add "0" and Thai people are mostly acquainted with adding "0" on their mobile no. which make them not receiving the OTP.
So, whether you remove "0" or revise to +66 (0) xx-xxx-xxxx is fine. Just to ensure they all get OTP in every way.</p:text>
    <p:extLst>
      <p:ext uri="{C676402C-5697-4E1C-873F-D02D1690AC5C}">
        <p15:threadingInfo xmlns:p15="http://schemas.microsoft.com/office/powerpoint/2012/main" timeZoneBias="-420">
          <p15:parentCm authorId="3" idx="11"/>
        </p15:threadingInfo>
      </p:ext>
    </p:extLst>
  </p:cm>
  <p:cm authorId="5" dt="2022-08-03T04:20:29.929" idx="2">
    <p:pos x="3443" y="903"/>
    <p:text>[@Anand Varun Sivamony - Group Office] for my iPhone, I try both add "0" and not add "0" many time and restart my phone already, I still did not get SMS. Not sure if some customers will face this issue? Can you test with many iPhone?</p:text>
    <p:extLst>
      <p:ext uri="{C676402C-5697-4E1C-873F-D02D1690AC5C}">
        <p15:threadingInfo xmlns:p15="http://schemas.microsoft.com/office/powerpoint/2012/main" timeZoneBias="420">
          <p15:parentCm authorId="3" idx="11"/>
        </p15:threadingInfo>
      </p:ext>
    </p:extLst>
  </p:cm>
  <p:cm authorId="2" dt="2022-08-03T17:37:19.641" idx="17">
    <p:pos x="3966" y="1179"/>
    <p:text>[@Keeta Atiarnon - THA] [@Chonticha Chaidejsuriya - THA] we don't specify email or mobile number here. please provide a translation that work for both email and mobile number</p:text>
    <p:extLst>
      <p:ext uri="{C676402C-5697-4E1C-873F-D02D1690AC5C}">
        <p15:threadingInfo xmlns:p15="http://schemas.microsoft.com/office/powerpoint/2012/main" timeZoneBias="-480"/>
      </p:ext>
    </p:extLst>
  </p:cm>
  <p:cm authorId="5" dt="2022-08-03T04:32:59.035" idx="3">
    <p:pos x="3966" y="1275"/>
    <p:text>[@Becky Tsang - Group Office] I provide translation in yellow for generic message</p:text>
    <p:extLst>
      <p:ext uri="{C676402C-5697-4E1C-873F-D02D1690AC5C}">
        <p15:threadingInfo xmlns:p15="http://schemas.microsoft.com/office/powerpoint/2012/main" timeZoneBias="420">
          <p15:parentCm authorId="2" idx="17"/>
        </p15:threadingInfo>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2-08-03T15:17:32.800" idx="8">
    <p:pos x="10" y="10"/>
    <p:text>1. It is as per design, 
2. SMS will be sent if you enter the number correctly and it is working when the registration was done for TH number. Help button will be enabled only after expiry</p:text>
    <p:extLst>
      <p:ext uri="{C676402C-5697-4E1C-873F-D02D1690AC5C}">
        <p15:threadingInfo xmlns:p15="http://schemas.microsoft.com/office/powerpoint/2012/main" timeZoneBias="-480"/>
      </p:ext>
    </p:extLst>
  </p:cm>
  <p:cm authorId="1" dt="2022-08-03T15:19:03.426" idx="9">
    <p:pos x="10" y="146"/>
    <p:text>3. Page was reviewed and confirmed on 26th July.</p:text>
    <p:extLst>
      <p:ext uri="{C676402C-5697-4E1C-873F-D02D1690AC5C}">
        <p15:threadingInfo xmlns:p15="http://schemas.microsoft.com/office/powerpoint/2012/main" timeZoneBias="-480">
          <p15:parentCm authorId="1" idx="8"/>
        </p15:threadingInfo>
      </p:ext>
    </p:extLst>
  </p:cm>
  <p:cm authorId="3" dt="2022-08-03T15:05:27.393" idx="18">
    <p:pos x="10" y="282"/>
    <p:text>Please focus on TH translation in YELLOW. We just found this screen. It is supposed to be for Mobile Phone but TH translation illustrate them as Email.</p:text>
    <p:extLst>
      <p:ext uri="{C676402C-5697-4E1C-873F-D02D1690AC5C}">
        <p15:threadingInfo xmlns:p15="http://schemas.microsoft.com/office/powerpoint/2012/main" timeZoneBias="-420">
          <p15:parentCm authorId="1" idx="8"/>
        </p15:threadingInfo>
      </p:ext>
    </p:extLst>
  </p:cm>
  <p:cm authorId="2" dt="2022-08-03T18:27:00.356" idx="18">
    <p:pos x="10" y="418"/>
    <p:text>current design require one message for both email and mobile signup</p:text>
    <p:extLst>
      <p:ext uri="{C676402C-5697-4E1C-873F-D02D1690AC5C}">
        <p15:threadingInfo xmlns:p15="http://schemas.microsoft.com/office/powerpoint/2012/main" timeZoneBias="-480">
          <p15:parentCm authorId="1" idx="8"/>
        </p15:threadingInfo>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2" dt="2022-08-09T16:54:58.929" idx="21">
    <p:pos x="4459" y="1875"/>
    <p:text>[@Chonticha Chaidejsuriya - THA] "ไม่ได้รับรหัส OTP ใช่หรือไม่?" is used before. doe we need to sync up? 
key with similar copy:  Signup__OnboardingEngagement.didn'treceiveSMS</p:text>
    <p:extLst>
      <p:ext uri="{C676402C-5697-4E1C-873F-D02D1690AC5C}">
        <p15:threadingInfo xmlns:p15="http://schemas.microsoft.com/office/powerpoint/2012/main" timeZoneBias="-480"/>
      </p:ext>
    </p:extLst>
  </p:cm>
  <p:cm authorId="3" dt="2022-08-10T13:38:03.153" idx="56">
    <p:pos x="4459" y="2011"/>
    <p:text>agreed to use "ไม่ได้รับรหัส OTP ใช่หรือไม่?"</p:text>
    <p:extLst>
      <p:ext uri="{C676402C-5697-4E1C-873F-D02D1690AC5C}">
        <p15:threadingInfo xmlns:p15="http://schemas.microsoft.com/office/powerpoint/2012/main" timeZoneBias="-420">
          <p15:parentCm authorId="2" idx="21"/>
        </p15:threadingInfo>
      </p:ext>
    </p:extLst>
  </p:cm>
  <p:cm authorId="2" dt="2022-08-09T16:56:40.051" idx="22">
    <p:pos x="4838" y="465"/>
    <p:text>[@Warunee Ariyavutikul - THA]copy on this page have been assigned in lokalise for your review</p:text>
    <p:extLst>
      <p:ext uri="{C676402C-5697-4E1C-873F-D02D1690AC5C}">
        <p15:threadingInfo xmlns:p15="http://schemas.microsoft.com/office/powerpoint/2012/main" timeZoneBias="-4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3" dt="2022-08-09T11:45:08.499" idx="45">
    <p:pos x="5159" y="1692"/>
    <p:text>[@Becky Tsang - Group Office] [@Anand Varun Sivamony - Group Office] just found this error page on T&amp;C button.</p:text>
    <p:extLst>
      <p:ext uri="{C676402C-5697-4E1C-873F-D02D1690AC5C}">
        <p15:threadingInfo xmlns:p15="http://schemas.microsoft.com/office/powerpoint/2012/main" timeZoneBias="-420"/>
      </p:ext>
    </p:extLst>
  </p:cm>
  <p:cm authorId="2" dt="2022-08-09T16:57:25.784" idx="23">
    <p:pos x="5159" y="1828"/>
    <p:text>this is tech issue. the team is awared of it</p:text>
    <p:extLst>
      <p:ext uri="{C676402C-5697-4E1C-873F-D02D1690AC5C}">
        <p15:threadingInfo xmlns:p15="http://schemas.microsoft.com/office/powerpoint/2012/main" timeZoneBias="-480">
          <p15:parentCm authorId="3" idx="45"/>
        </p15:threadingInfo>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2-08-03T15:14:28.604" idx="5">
    <p:pos x="6866" y="2266"/>
    <p:text>it works on all iphones. Make sure that the phone doesnt have UAT and prod version. Uninstall all versions, install again and try</p:text>
    <p:extLst>
      <p:ext uri="{C676402C-5697-4E1C-873F-D02D1690AC5C}">
        <p15:threadingInfo xmlns:p15="http://schemas.microsoft.com/office/powerpoint/2012/main" timeZoneBias="-480"/>
      </p:ext>
    </p:extLst>
  </p:cm>
  <p:cm authorId="3" dt="2022-08-09T12:58:34.299" idx="47">
    <p:pos x="6866" y="2402"/>
    <p:text>Done and closed for this issue</p:text>
    <p:extLst>
      <p:ext uri="{C676402C-5697-4E1C-873F-D02D1690AC5C}">
        <p15:threadingInfo xmlns:p15="http://schemas.microsoft.com/office/powerpoint/2012/main" timeZoneBias="-420">
          <p15:parentCm authorId="1" idx="5"/>
        </p15:threadingInfo>
      </p:ext>
    </p:extLst>
  </p:cm>
  <p:cm authorId="3" dt="2022-08-09T13:08:24.144" idx="48">
    <p:pos x="1207" y="1809"/>
    <p:text>all yellow in this page are not yet revised as of 8 Aug [@Becky Tsang - Group Office]
We translate them to align with EN version</p:text>
    <p:extLst>
      <p:ext uri="{C676402C-5697-4E1C-873F-D02D1690AC5C}">
        <p15:threadingInfo xmlns:p15="http://schemas.microsoft.com/office/powerpoint/2012/main" timeZoneBias="-420"/>
      </p:ext>
    </p:extLst>
  </p:cm>
  <p:cm authorId="2" dt="2022-08-09T16:58:25.914" idx="24">
    <p:pos x="1207" y="1945"/>
    <p:text>all copy update is duplicate of that on slide 12. and should have been updated on lokalise on 9 Aug</p:text>
    <p:extLst>
      <p:ext uri="{C676402C-5697-4E1C-873F-D02D1690AC5C}">
        <p15:threadingInfo xmlns:p15="http://schemas.microsoft.com/office/powerpoint/2012/main" timeZoneBias="-480">
          <p15:parentCm authorId="3" idx="48"/>
        </p15:threadingInfo>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2-08-03T15:16:23.441" idx="6">
    <p:pos x="4902" y="1222"/>
    <p:text>Content of this page was reviewed and confirmed on 26th July.</p:text>
    <p:extLst>
      <p:ext uri="{C676402C-5697-4E1C-873F-D02D1690AC5C}">
        <p15:threadingInfo xmlns:p15="http://schemas.microsoft.com/office/powerpoint/2012/main" timeZoneBias="-480"/>
      </p:ext>
    </p:extLst>
  </p:cm>
  <p:cm authorId="3" dt="2022-08-09T13:12:19.859" idx="51">
    <p:pos x="4902" y="1358"/>
    <p:text>We translate them to align with EN version</p:text>
    <p:extLst>
      <p:ext uri="{C676402C-5697-4E1C-873F-D02D1690AC5C}">
        <p15:threadingInfo xmlns:p15="http://schemas.microsoft.com/office/powerpoint/2012/main" timeZoneBias="-420">
          <p15:parentCm authorId="1" idx="6"/>
        </p15:threadingInfo>
      </p:ext>
    </p:extLst>
  </p:cm>
  <p:cm authorId="3" dt="2022-08-09T13:09:15.058" idx="49">
    <p:pos x="4387" y="1025"/>
    <p:text>Not yet revised as of 8 Aug [@Becky Tsang - Group Office]</p:text>
    <p:extLst>
      <p:ext uri="{C676402C-5697-4E1C-873F-D02D1690AC5C}">
        <p15:threadingInfo xmlns:p15="http://schemas.microsoft.com/office/powerpoint/2012/main" timeZoneBias="-420"/>
      </p:ext>
    </p:extLst>
  </p:cm>
  <p:cm authorId="3" dt="2022-08-09T13:12:21.573" idx="52">
    <p:pos x="4387" y="1161"/>
    <p:text>We translate them to align with EN version</p:text>
    <p:extLst>
      <p:ext uri="{C676402C-5697-4E1C-873F-D02D1690AC5C}">
        <p15:threadingInfo xmlns:p15="http://schemas.microsoft.com/office/powerpoint/2012/main" timeZoneBias="-420">
          <p15:parentCm authorId="3" idx="49"/>
        </p15:threadingInfo>
      </p:ext>
    </p:extLst>
  </p:cm>
  <p:cm authorId="2" dt="2022-08-09T17:00:00.856" idx="25">
    <p:pos x="4387" y="1297"/>
    <p:text>all copy update is duplicate of that on slide 12. and should have been updated on lokalise on 9 Aug</p:text>
    <p:extLst>
      <p:ext uri="{C676402C-5697-4E1C-873F-D02D1690AC5C}">
        <p15:threadingInfo xmlns:p15="http://schemas.microsoft.com/office/powerpoint/2012/main" timeZoneBias="-480">
          <p15:parentCm authorId="3" idx="49"/>
        </p15:threadingInfo>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2-08-03T15:17:04.412" idx="7">
    <p:pos x="10" y="10"/>
    <p:text>Content of this page was reviewed and confirmed on 26th July.</p:text>
    <p:extLst>
      <p:ext uri="{C676402C-5697-4E1C-873F-D02D1690AC5C}">
        <p15:threadingInfo xmlns:p15="http://schemas.microsoft.com/office/powerpoint/2012/main" timeZoneBias="-480"/>
      </p:ext>
    </p:extLst>
  </p:cm>
  <p:cm authorId="3" dt="2022-08-09T13:12:27.948" idx="53">
    <p:pos x="10" y="146"/>
    <p:text>We translate them to align with EN version</p:text>
    <p:extLst>
      <p:ext uri="{C676402C-5697-4E1C-873F-D02D1690AC5C}">
        <p15:threadingInfo xmlns:p15="http://schemas.microsoft.com/office/powerpoint/2012/main" timeZoneBias="-420">
          <p15:parentCm authorId="1" idx="7"/>
        </p15:threadingInfo>
      </p:ext>
    </p:extLst>
  </p:cm>
  <p:cm authorId="3" dt="2022-08-09T13:11:21.730" idx="50">
    <p:pos x="1712" y="1712"/>
    <p:text>Not yet revised as of 8 Aug [@Becky Tsang - Group Office]</p:text>
    <p:extLst>
      <p:ext uri="{C676402C-5697-4E1C-873F-D02D1690AC5C}">
        <p15:threadingInfo xmlns:p15="http://schemas.microsoft.com/office/powerpoint/2012/main" timeZoneBias="-420"/>
      </p:ext>
    </p:extLst>
  </p:cm>
  <p:cm authorId="3" dt="2022-08-09T13:12:29.464" idx="54">
    <p:pos x="1712" y="1848"/>
    <p:text>We translate them to align with EN version</p:text>
    <p:extLst>
      <p:ext uri="{C676402C-5697-4E1C-873F-D02D1690AC5C}">
        <p15:threadingInfo xmlns:p15="http://schemas.microsoft.com/office/powerpoint/2012/main" timeZoneBias="-420">
          <p15:parentCm authorId="3" idx="50"/>
        </p15:threadingInfo>
      </p:ext>
    </p:extLst>
  </p:cm>
  <p:cm authorId="2" dt="2022-08-09T17:00:21.904" idx="26">
    <p:pos x="1712" y="1984"/>
    <p:text>all copy update is duplicate of that on slide 12. and should have been updated on lokalise on 9 Aug</p:text>
    <p:extLst>
      <p:ext uri="{C676402C-5697-4E1C-873F-D02D1690AC5C}">
        <p15:threadingInfo xmlns:p15="http://schemas.microsoft.com/office/powerpoint/2012/main" timeZoneBias="-480">
          <p15:parentCm authorId="3" idx="50"/>
        </p15:threadingInfo>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4" dt="2022-08-03T14:35:31.879" idx="6">
    <p:pos x="6523" y="481"/>
    <p:text>[@Becky Tsang - Group Office] Please double-check the technical part; I can use an expired OTP to reset the password.</p:text>
    <p:extLst>
      <p:ext uri="{C676402C-5697-4E1C-873F-D02D1690AC5C}">
        <p15:threadingInfo xmlns:p15="http://schemas.microsoft.com/office/powerpoint/2012/main" timeZoneBias="-420"/>
      </p:ext>
    </p:extLst>
  </p:cm>
  <p:cm authorId="1" dt="2022-08-03T16:35:03.480" idx="17">
    <p:pos x="6523" y="617"/>
    <p:text>[@Keeta Atiarnon - THA] for defects pease have them raised to omne-support@fwd.com.</p:text>
    <p:extLst>
      <p:ext uri="{C676402C-5697-4E1C-873F-D02D1690AC5C}">
        <p15:threadingInfo xmlns:p15="http://schemas.microsoft.com/office/powerpoint/2012/main" timeZoneBias="-480">
          <p15:parentCm authorId="4" idx="6"/>
        </p15:threadingInfo>
      </p:ext>
    </p:extLst>
  </p:cm>
  <p:cm authorId="1" dt="2022-08-03T16:35:25.530" idx="18">
    <p:pos x="6523" y="753"/>
    <p:text>The intent of this exercise is to look at translations and fix any outstanding ones.</p:text>
    <p:extLst>
      <p:ext uri="{C676402C-5697-4E1C-873F-D02D1690AC5C}">
        <p15:threadingInfo xmlns:p15="http://schemas.microsoft.com/office/powerpoint/2012/main" timeZoneBias="-480">
          <p15:parentCm authorId="4" idx="6"/>
        </p15:threadingInfo>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2" dt="2022-08-02T20:53:42.418" idx="8">
    <p:pos x="3531" y="2275"/>
    <p:text>[@Chonticha Chaidejsuriya - THA] pls have a note to the blue box</p:text>
    <p:extLst>
      <p:ext uri="{C676402C-5697-4E1C-873F-D02D1690AC5C}">
        <p15:threadingInfo xmlns:p15="http://schemas.microsoft.com/office/powerpoint/2012/main" timeZoneBias="-480"/>
      </p:ext>
    </p:extLst>
  </p:cm>
  <p:cm authorId="4" dt="2022-08-03T09:19:24.343" idx="1">
    <p:pos x="3531" y="2371"/>
    <p:text>[@Becky Tsang - Group Office] I select 'sketch' under 'Energise' and select 'Power Nap' on the top of screen.</p:text>
    <p:extLst>
      <p:ext uri="{C676402C-5697-4E1C-873F-D02D1690AC5C}">
        <p15:threadingInfo xmlns:p15="http://schemas.microsoft.com/office/powerpoint/2012/main" timeZoneBias="-420">
          <p15:parentCm authorId="2" idx="8"/>
        </p15:threadingInfo>
      </p:ext>
    </p:extLst>
  </p:cm>
  <p:cm authorId="4" dt="2022-08-09T10:37:37.497" idx="7">
    <p:pos x="3531" y="2467"/>
    <p:text>not yet revised
As of 8 Aug 2022 (typo) [@Becky Tsang - Group Office]</p:text>
    <p:extLst>
      <p:ext uri="{C676402C-5697-4E1C-873F-D02D1690AC5C}">
        <p15:threadingInfo xmlns:p15="http://schemas.microsoft.com/office/powerpoint/2012/main" timeZoneBias="-420">
          <p15:parentCm authorId="2" idx="8"/>
        </p15:threadingInfo>
      </p:ext>
    </p:extLst>
  </p:cm>
  <p:cm authorId="2" dt="2022-08-09T17:07:32.831" idx="28">
    <p:pos x="3531" y="2411"/>
    <p:text>[@Warunee Ariyavutikul - THA] added to lokalise task for your review.</p:text>
    <p:extLst>
      <p:ext uri="{C676402C-5697-4E1C-873F-D02D1690AC5C}">
        <p15:threadingInfo xmlns:p15="http://schemas.microsoft.com/office/powerpoint/2012/main" timeZoneBias="-480">
          <p15:parentCm authorId="2" idx="8"/>
        </p15:threadingInfo>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4" dt="2022-08-09T10:38:37.340" idx="8">
    <p:pos x="6714" y="2249"/>
    <p:text>not yet revised 8 Aug 2022, please change to TH word in yellow box. [@Becky Tsang - Group Office]</p:text>
    <p:extLst>
      <p:ext uri="{C676402C-5697-4E1C-873F-D02D1690AC5C}">
        <p15:threadingInfo xmlns:p15="http://schemas.microsoft.com/office/powerpoint/2012/main" timeZoneBias="-420"/>
      </p:ext>
    </p:extLst>
  </p:cm>
  <p:cm authorId="2" dt="2022-08-09T17:08:09.482" idx="29">
    <p:pos x="6714" y="2385"/>
    <p:text>[@Warunee Ariyavutikul - THA]added to lokalise task for your review.</p:text>
    <p:extLst>
      <p:ext uri="{C676402C-5697-4E1C-873F-D02D1690AC5C}">
        <p15:threadingInfo xmlns:p15="http://schemas.microsoft.com/office/powerpoint/2012/main" timeZoneBias="-480">
          <p15:parentCm authorId="4" idx="8"/>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2-08-03T10:25:16.126" idx="4">
    <p:pos x="4132" y="2757"/>
    <p:text>Where did you get this TH translation? If it's not TH_CVM_Review version you're using, please change to use TH in yellow highlighted [@Becky Tsang - Group Office]</p:text>
    <p:extLst>
      <p:ext uri="{C676402C-5697-4E1C-873F-D02D1690AC5C}">
        <p15:threadingInfo xmlns:p15="http://schemas.microsoft.com/office/powerpoint/2012/main" timeZoneBias="-420"/>
      </p:ext>
    </p:extLst>
  </p:cm>
  <p:cm authorId="2" dt="2022-08-09T17:09:36.062" idx="30">
    <p:pos x="4132" y="2893"/>
    <p:text>it was on the system before. when i google translate the copy provided by you, it seems a bit dofferent from "Bounce the panda as best you can"</p:text>
    <p:extLst>
      <p:ext uri="{C676402C-5697-4E1C-873F-D02D1690AC5C}">
        <p15:threadingInfo xmlns:p15="http://schemas.microsoft.com/office/powerpoint/2012/main" timeZoneBias="-480">
          <p15:parentCm authorId="3" idx="4"/>
        </p15:threadingInfo>
      </p:ext>
    </p:extLst>
  </p:cm>
  <p:cm authorId="3" dt="2022-08-10T13:43:03.343" idx="57">
    <p:pos x="4132" y="3029"/>
    <p:text>Please follow TH content in yellow - Your TH in blue are quite inappropriated when reading.</p:text>
    <p:extLst>
      <p:ext uri="{C676402C-5697-4E1C-873F-D02D1690AC5C}">
        <p15:threadingInfo xmlns:p15="http://schemas.microsoft.com/office/powerpoint/2012/main" timeZoneBias="-420">
          <p15:parentCm authorId="3" idx="4"/>
        </p15:threadingInfo>
      </p:ext>
    </p:extLst>
  </p:cm>
  <p:cm authorId="4" dt="2022-08-09T11:01:20.956" idx="11">
    <p:pos x="4652" y="2490"/>
    <p:text>'Loading' still be EN, should be 'กำลังโหลด' as of 9 Aug</p:text>
    <p:extLst>
      <p:ext uri="{C676402C-5697-4E1C-873F-D02D1690AC5C}">
        <p15:threadingInfo xmlns:p15="http://schemas.microsoft.com/office/powerpoint/2012/main" timeZoneBias="-420"/>
      </p:ext>
    </p:extLst>
  </p:cm>
  <p:cm authorId="3" dt="2022-08-09T11:09:29.580" idx="43">
    <p:pos x="4652" y="2626"/>
    <p:text>[@Becky Tsang - Group Office] TH translation in Yellow.</p:text>
    <p:extLst>
      <p:ext uri="{C676402C-5697-4E1C-873F-D02D1690AC5C}">
        <p15:threadingInfo xmlns:p15="http://schemas.microsoft.com/office/powerpoint/2012/main" timeZoneBias="-420">
          <p15:parentCm authorId="4" idx="11"/>
        </p15:threadingInfo>
      </p:ext>
    </p:extLst>
  </p:cm>
  <p:cm authorId="2" dt="2022-08-09T17:10:18.571" idx="31">
    <p:pos x="4652" y="2762"/>
    <p:text>[@Anand Varun Sivamony - Group Office] is this video copy that require tech work?</p:text>
    <p:extLst>
      <p:ext uri="{C676402C-5697-4E1C-873F-D02D1690AC5C}">
        <p15:threadingInfo xmlns:p15="http://schemas.microsoft.com/office/powerpoint/2012/main" timeZoneBias="-480">
          <p15:parentCm authorId="4" idx="11"/>
        </p15:threadingInfo>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3" dt="2022-08-09T11:02:16.683" idx="39">
    <p:pos x="1740" y="1403"/>
    <p:text>[@Becky Tsang - Group Office] The upper vowel is still missing in Vaxprotect.</p:text>
    <p:extLst>
      <p:ext uri="{C676402C-5697-4E1C-873F-D02D1690AC5C}">
        <p15:threadingInfo xmlns:p15="http://schemas.microsoft.com/office/powerpoint/2012/main" timeZoneBias="-420"/>
      </p:ext>
    </p:extLst>
  </p:cm>
  <p:cm authorId="2" dt="2022-08-09T17:15:21.562" idx="34">
    <p:pos x="1740" y="1539"/>
    <p:text>pls check the screenshot below if the copy is correct. if it is, this may relate to the line height deisgn issue that the team is working on</p:text>
    <p:extLst>
      <p:ext uri="{C676402C-5697-4E1C-873F-D02D1690AC5C}">
        <p15:threadingInfo xmlns:p15="http://schemas.microsoft.com/office/powerpoint/2012/main" timeZoneBias="-480">
          <p15:parentCm authorId="3" idx="39"/>
        </p15:threadingInfo>
      </p:ext>
    </p:extLst>
  </p:cm>
  <p:cm authorId="7" dt="2022-08-09T18:40:21.961" idx="1">
    <p:pos x="1740" y="1499"/>
    <p:text>The copy is correct. Please check line height.
</p:text>
    <p:extLst>
      <p:ext uri="{C676402C-5697-4E1C-873F-D02D1690AC5C}">
        <p15:threadingInfo xmlns:p15="http://schemas.microsoft.com/office/powerpoint/2012/main" timeZoneBias="420">
          <p15:parentCm authorId="3" idx="39"/>
        </p15:threadingInfo>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3" dt="2022-08-03T10:49:04.196" idx="6">
    <p:pos x="5616" y="1416"/>
    <p:text>[@Becky Tsang - Group Office] can you please recheck Health-Me section for the missing upper character?</p:text>
    <p:extLst>
      <p:ext uri="{C676402C-5697-4E1C-873F-D02D1690AC5C}">
        <p15:threadingInfo xmlns:p15="http://schemas.microsoft.com/office/powerpoint/2012/main" timeZoneBias="-420"/>
      </p:ext>
    </p:extLst>
  </p:cm>
  <p:cm authorId="3" dt="2022-08-09T10:20:25.688" idx="31">
    <p:pos x="5616" y="1552"/>
    <p:text>Still a problem. Not yet revised as of 8 Aug. [@Becky Tsang - Group Office]</p:text>
    <p:extLst>
      <p:ext uri="{C676402C-5697-4E1C-873F-D02D1690AC5C}">
        <p15:threadingInfo xmlns:p15="http://schemas.microsoft.com/office/powerpoint/2012/main" timeZoneBias="-420">
          <p15:parentCm authorId="3" idx="6"/>
        </p15:threadingInfo>
      </p:ext>
    </p:extLst>
  </p:cm>
  <p:cm authorId="2" dt="2022-08-09T17:20:46.044" idx="37">
    <p:pos x="5616" y="1688"/>
    <p:text>this looks like vowel issue. pls recheck when the issue resolved.</p:text>
    <p:extLst>
      <p:ext uri="{C676402C-5697-4E1C-873F-D02D1690AC5C}">
        <p15:threadingInfo xmlns:p15="http://schemas.microsoft.com/office/powerpoint/2012/main" timeZoneBias="-480">
          <p15:parentCm authorId="3" idx="6"/>
        </p15:threadingInfo>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2" dt="2022-08-02T20:39:26.378" idx="7">
    <p:pos x="7088" y="3456"/>
    <p:text>[@Chonticha Chaidejsuriya - THA] see note in blue box</p:text>
    <p:extLst>
      <p:ext uri="{C676402C-5697-4E1C-873F-D02D1690AC5C}">
        <p15:threadingInfo xmlns:p15="http://schemas.microsoft.com/office/powerpoint/2012/main" timeZoneBias="-480"/>
      </p:ext>
    </p:extLst>
  </p:cm>
  <p:cm authorId="4" dt="2022-08-03T09:44:07.435" idx="3">
    <p:pos x="7088" y="3552"/>
    <p:text>[@Becky Tsang - Group Office] pls change to "พร้อม {{goal}}"</p:text>
    <p:extLst>
      <p:ext uri="{C676402C-5697-4E1C-873F-D02D1690AC5C}">
        <p15:threadingInfo xmlns:p15="http://schemas.microsoft.com/office/powerpoint/2012/main" timeZoneBias="-420">
          <p15:parentCm authorId="2" idx="7"/>
        </p15:threadingInfo>
      </p:ext>
    </p:extLst>
  </p:cm>
  <p:cm authorId="2" dt="2022-08-03T11:30:24.973" idx="9">
    <p:pos x="7088" y="3592"/>
    <p:text>updated on lokalise</p:text>
    <p:extLst>
      <p:ext uri="{C676402C-5697-4E1C-873F-D02D1690AC5C}">
        <p15:threadingInfo xmlns:p15="http://schemas.microsoft.com/office/powerpoint/2012/main" timeZoneBias="-480">
          <p15:parentCm authorId="2" idx="7"/>
        </p15:threadingInfo>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3" dt="2022-08-08T13:58:15.448" idx="21">
    <p:pos x="877" y="1465"/>
    <p:text>[@Becky Tsang - Group Office] not yest revised as of 8Aug</p:text>
    <p:extLst>
      <p:ext uri="{C676402C-5697-4E1C-873F-D02D1690AC5C}">
        <p15:threadingInfo xmlns:p15="http://schemas.microsoft.com/office/powerpoint/2012/main" timeZoneBias="-420"/>
      </p:ext>
    </p:extLst>
  </p:cm>
  <p:cm authorId="2" dt="2022-08-09T18:13:43.867" idx="40">
    <p:pos x="877" y="1601"/>
    <p:text>[@Warunee Ariyavutikul - THA] upldaed on lokalise and added to the task for your review</p:text>
    <p:extLst>
      <p:ext uri="{C676402C-5697-4E1C-873F-D02D1690AC5C}">
        <p15:threadingInfo xmlns:p15="http://schemas.microsoft.com/office/powerpoint/2012/main" timeZoneBias="-480">
          <p15:parentCm authorId="3" idx="21"/>
        </p15:threadingInfo>
      </p:ext>
    </p:extLst>
  </p:cm>
  <p:cm authorId="3" dt="2022-08-08T13:58:58.198" idx="22">
    <p:pos x="1698" y="2230"/>
    <p:text>not yest revised as of 8Aug</p:text>
    <p:extLst>
      <p:ext uri="{C676402C-5697-4E1C-873F-D02D1690AC5C}">
        <p15:threadingInfo xmlns:p15="http://schemas.microsoft.com/office/powerpoint/2012/main" timeZoneBias="-420"/>
      </p:ext>
    </p:extLst>
  </p:cm>
  <p:cm authorId="2" dt="2022-08-09T18:13:59.109" idx="41">
    <p:pos x="1698" y="2366"/>
    <p:text>[@Warunee Ariyavutikul - THA]upldaed on lokalise and added to the task for your review</p:text>
    <p:extLst>
      <p:ext uri="{C676402C-5697-4E1C-873F-D02D1690AC5C}">
        <p15:threadingInfo xmlns:p15="http://schemas.microsoft.com/office/powerpoint/2012/main" timeZoneBias="-480">
          <p15:parentCm authorId="3" idx="22"/>
        </p15:threadingInfo>
      </p:ext>
    </p:extLst>
  </p:cm>
  <p:cm authorId="3" dt="2022-08-08T14:01:52.777" idx="23">
    <p:pos x="4827" y="1040"/>
    <p:text>not yest revised as of 8Aug</p:text>
    <p:extLst>
      <p:ext uri="{C676402C-5697-4E1C-873F-D02D1690AC5C}">
        <p15:threadingInfo xmlns:p15="http://schemas.microsoft.com/office/powerpoint/2012/main" timeZoneBias="-420"/>
      </p:ext>
    </p:extLst>
  </p:cm>
  <p:cm authorId="2" dt="2022-08-09T18:14:09.531" idx="42">
    <p:pos x="4827" y="1176"/>
    <p:text>require FE and designer input</p:text>
    <p:extLst>
      <p:ext uri="{C676402C-5697-4E1C-873F-D02D1690AC5C}">
        <p15:threadingInfo xmlns:p15="http://schemas.microsoft.com/office/powerpoint/2012/main" timeZoneBias="-480">
          <p15:parentCm authorId="3" idx="23"/>
        </p15:threadingInfo>
      </p:ext>
    </p:extLst>
  </p:cm>
  <p:cm authorId="2" dt="2022-08-10T13:57:12.602" idx="53">
    <p:pos x="4827" y="1312"/>
    <p:text>this is per design, not the whole word is showign, so that user would know they can swipe and see more</p:text>
    <p:extLst>
      <p:ext uri="{C676402C-5697-4E1C-873F-D02D1690AC5C}">
        <p15:threadingInfo xmlns:p15="http://schemas.microsoft.com/office/powerpoint/2012/main" timeZoneBias="-480">
          <p15:parentCm authorId="3" idx="23"/>
        </p15:threadingInfo>
      </p:ext>
    </p:extLst>
  </p:cm>
  <p:cm authorId="3" dt="2022-08-10T13:51:01.594" idx="61">
    <p:pos x="4827" y="1448"/>
    <p:text>Noted for your reply.</p:text>
    <p:extLst>
      <p:ext uri="{C676402C-5697-4E1C-873F-D02D1690AC5C}">
        <p15:threadingInfo xmlns:p15="http://schemas.microsoft.com/office/powerpoint/2012/main" timeZoneBias="-420">
          <p15:parentCm authorId="3" idx="23"/>
        </p15:threadingInfo>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3" dt="2022-08-09T10:10:19.926" idx="24">
    <p:pos x="2083" y="2304"/>
    <p:text>not yet revised
8 Aug 2022
[@Becky Tsang - Group Office]</p:text>
    <p:extLst>
      <p:ext uri="{C676402C-5697-4E1C-873F-D02D1690AC5C}">
        <p15:threadingInfo xmlns:p15="http://schemas.microsoft.com/office/powerpoint/2012/main" timeZoneBias="-420"/>
      </p:ext>
    </p:extLst>
  </p:cm>
  <p:cm authorId="2" dt="2022-08-09T18:16:03.698" idx="43">
    <p:pos x="2083" y="2440"/>
    <p:text>[@Warunee Ariyavutikul - THA] updated on lokalise, and added to the task for your review</p:text>
    <p:extLst>
      <p:ext uri="{C676402C-5697-4E1C-873F-D02D1690AC5C}">
        <p15:threadingInfo xmlns:p15="http://schemas.microsoft.com/office/powerpoint/2012/main" timeZoneBias="-480">
          <p15:parentCm authorId="3" idx="24"/>
        </p15:threadingInfo>
      </p:ext>
    </p:extLst>
  </p:cm>
  <p:cm authorId="3" dt="2022-08-09T10:14:54.728" idx="28">
    <p:pos x="2715" y="1181"/>
    <p:text>Still a probrem for togging out of frame in both languages (iOS)</p:text>
    <p:extLst>
      <p:ext uri="{C676402C-5697-4E1C-873F-D02D1690AC5C}">
        <p15:threadingInfo xmlns:p15="http://schemas.microsoft.com/office/powerpoint/2012/main" timeZoneBias="-420"/>
      </p:ext>
    </p:extLst>
  </p:cm>
  <p:cm authorId="4" dt="2022-08-09T10:45:33.644" idx="9">
    <p:pos x="6702" y="1417"/>
    <p:text>Application close automatically after clicked 'Monaural Beats' [@Becky Tsang - Group Office]</p:text>
    <p:extLst>
      <p:ext uri="{C676402C-5697-4E1C-873F-D02D1690AC5C}">
        <p15:threadingInfo xmlns:p15="http://schemas.microsoft.com/office/powerpoint/2012/main" timeZoneBias="-420"/>
      </p:ext>
    </p:extLst>
  </p:cm>
  <p:cm authorId="2" dt="2022-08-09T18:16:14.892" idx="44">
    <p:pos x="6702" y="1553"/>
    <p:text>[@Anand Varun Sivamony - Group Office] this need your help</p:text>
    <p:extLst>
      <p:ext uri="{C676402C-5697-4E1C-873F-D02D1690AC5C}">
        <p15:threadingInfo xmlns:p15="http://schemas.microsoft.com/office/powerpoint/2012/main" timeZoneBias="-480">
          <p15:parentCm authorId="4" idx="9"/>
        </p15:threadingInfo>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1" dt="2022-08-03T15:23:36.554" idx="11">
    <p:pos x="10" y="10"/>
    <p:text>[@Becky Tsang - Group Office] please reach out to Tomasso</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22-08-09T13:13:04.662" idx="55">
    <p:pos x="1965" y="1240"/>
    <p:text>not yet fixed/ revised for the upper vowel display as of 8 Aug [@Becky Tsang - Group Office]</p:text>
    <p:extLst>
      <p:ext uri="{C676402C-5697-4E1C-873F-D02D1690AC5C}">
        <p15:threadingInfo xmlns:p15="http://schemas.microsoft.com/office/powerpoint/2012/main" timeZoneBias="-420"/>
      </p:ext>
    </p:extLst>
  </p:cm>
  <p:cm authorId="2" dt="2022-08-10T13:44:09.124" idx="47">
    <p:pos x="1965" y="1376"/>
    <p:text>this part have to be sent to another vendor. Would you mind typing our the whol title and description? so that we can send it in one go
cc [@Savannah Yuan - Group Office]</p:text>
    <p:extLst>
      <p:ext uri="{C676402C-5697-4E1C-873F-D02D1690AC5C}">
        <p15:threadingInfo xmlns:p15="http://schemas.microsoft.com/office/powerpoint/2012/main" timeZoneBias="-480">
          <p15:parentCm authorId="3" idx="5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22-08-03T10:26:53.496" idx="5">
    <p:pos x="1781" y="2636"/>
    <p:text>Where did you get this TH translation? If it's not TH_CVM_Review version you're using, please change to use TH in yellow highlighted [@Becky Tsang - Group Office]</p:text>
    <p:extLst>
      <p:ext uri="{C676402C-5697-4E1C-873F-D02D1690AC5C}">
        <p15:threadingInfo xmlns:p15="http://schemas.microsoft.com/office/powerpoint/2012/main" timeZoneBias="-420"/>
      </p:ext>
    </p:extLst>
  </p:cm>
  <p:cm authorId="3" dt="2022-08-09T11:24:48.772" idx="44">
    <p:pos x="1283" y="2078"/>
    <p:text>not yet revised as of 8 Aug [@Becky Tsang - Group Office]</p:text>
    <p:extLst>
      <p:ext uri="{C676402C-5697-4E1C-873F-D02D1690AC5C}">
        <p15:threadingInfo xmlns:p15="http://schemas.microsoft.com/office/powerpoint/2012/main" timeZoneBias="-420"/>
      </p:ext>
    </p:extLst>
  </p:cm>
  <p:cm authorId="2" dt="2022-08-09T17:57:33.024" idx="38">
    <p:pos x="1283" y="2214"/>
    <p:text>this is pending tech to resolve, not translation issue</p:text>
    <p:extLst>
      <p:ext uri="{C676402C-5697-4E1C-873F-D02D1690AC5C}">
        <p15:threadingInfo xmlns:p15="http://schemas.microsoft.com/office/powerpoint/2012/main" timeZoneBias="-480">
          <p15:parentCm authorId="3" idx="44"/>
        </p15:threadingInfo>
      </p:ext>
    </p:extLst>
  </p:cm>
  <p:cm authorId="3" dt="2022-08-10T13:44:01.785" idx="58">
    <p:pos x="1283" y="2350"/>
    <p:text>Noted for the tech issue. But please make sure to use TH content in yellow highlighted.</p:text>
    <p:extLst>
      <p:ext uri="{C676402C-5697-4E1C-873F-D02D1690AC5C}">
        <p15:threadingInfo xmlns:p15="http://schemas.microsoft.com/office/powerpoint/2012/main" timeZoneBias="-420">
          <p15:parentCm authorId="3" idx="44"/>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22-08-09T11:08:22.311" idx="42">
    <p:pos x="2632" y="140"/>
    <p:text>All TH translation in "KidsVaxProtect" are still pending for revisions [@Becky Tsang - Group Office]</p:text>
    <p:extLst>
      <p:ext uri="{C676402C-5697-4E1C-873F-D02D1690AC5C}">
        <p15:threadingInfo xmlns:p15="http://schemas.microsoft.com/office/powerpoint/2012/main" timeZoneBias="-420"/>
      </p:ext>
    </p:extLst>
  </p:cm>
  <p:cm authorId="2" dt="2022-08-09T17:12:02.228" idx="32">
    <p:pos x="2632" y="276"/>
    <p:text>[@Anand Varun Sivamony - Group Office] the keys of vaccine timeline have been updated on lokalise, but doens't seems picked up</p:text>
    <p:extLst>
      <p:ext uri="{C676402C-5697-4E1C-873F-D02D1690AC5C}">
        <p15:threadingInfo xmlns:p15="http://schemas.microsoft.com/office/powerpoint/2012/main" timeZoneBias="-480">
          <p15:parentCm authorId="3" idx="42"/>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3" dt="2022-08-09T11:07:37.766" idx="41">
    <p:pos x="2635" y="180"/>
    <p:text>All TH translation in "KidsVaxProtect" are still pending for revisions [@Becky Tsang - Group Office]</p:text>
    <p:extLst>
      <p:ext uri="{C676402C-5697-4E1C-873F-D02D1690AC5C}">
        <p15:threadingInfo xmlns:p15="http://schemas.microsoft.com/office/powerpoint/2012/main" timeZoneBias="-420"/>
      </p:ext>
    </p:extLst>
  </p:cm>
  <p:cm authorId="2" dt="2022-08-09T17:13:12.415" idx="33">
    <p:pos x="2635" y="316"/>
    <p:text>[@Anand Varun Sivamony - Group Office] the keys of vaccine timeline have been updated on lokalise, but doens't seems picked up</p:text>
    <p:extLst>
      <p:ext uri="{C676402C-5697-4E1C-873F-D02D1690AC5C}">
        <p15:threadingInfo xmlns:p15="http://schemas.microsoft.com/office/powerpoint/2012/main" timeZoneBias="-480">
          <p15:parentCm authorId="3" idx="41"/>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3" dt="2022-08-09T11:01:11.403" idx="37">
    <p:pos x="3615" y="644"/>
    <p:text>[@Becky Tsang - Group Office] they are still toggled out.</p:text>
    <p:extLst>
      <p:ext uri="{C676402C-5697-4E1C-873F-D02D1690AC5C}">
        <p15:threadingInfo xmlns:p15="http://schemas.microsoft.com/office/powerpoint/2012/main" timeZoneBias="-420"/>
      </p:ext>
    </p:extLst>
  </p:cm>
  <p:cm authorId="2" dt="2022-08-09T17:16:19.144" idx="35">
    <p:pos x="3615" y="780"/>
    <p:text>[@Anand Varun Sivamony - Group Office] pls see who could follow this up. this looks like a FE issue</p:text>
    <p:extLst>
      <p:ext uri="{C676402C-5697-4E1C-873F-D02D1690AC5C}">
        <p15:threadingInfo xmlns:p15="http://schemas.microsoft.com/office/powerpoint/2012/main" timeZoneBias="-480">
          <p15:parentCm authorId="3" idx="37"/>
        </p15:threadingInfo>
      </p:ext>
    </p:extLst>
  </p:cm>
  <p:cm authorId="2" dt="2022-08-10T13:51:54.370" idx="48">
    <p:pos x="3615" y="916"/>
    <p:text>work in progress on the isse that not showing complete word</p:text>
    <p:extLst>
      <p:ext uri="{C676402C-5697-4E1C-873F-D02D1690AC5C}">
        <p15:threadingInfo xmlns:p15="http://schemas.microsoft.com/office/powerpoint/2012/main" timeZoneBias="-480">
          <p15:parentCm authorId="3" idx="37"/>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3" dt="2022-08-09T10:56:53.362" idx="36">
    <p:pos x="1642" y="45"/>
    <p:text>ALL translation in Mirror-me and the rest of this area are not yet revised [@Becky Tsang - Group Office] [@Anand Varun Sivamony - Group Office]</p:text>
    <p:extLst>
      <p:ext uri="{C676402C-5697-4E1C-873F-D02D1690AC5C}">
        <p15:threadingInfo xmlns:p15="http://schemas.microsoft.com/office/powerpoint/2012/main" timeZoneBias="-420"/>
      </p:ext>
    </p:extLst>
  </p:cm>
  <p:cm authorId="1" dt="2022-08-09T12:01:16.155" idx="21">
    <p:pos x="1642" y="181"/>
    <p:text>[@Chonticha Chaidejsuriya - THA] the ones in this screen team is reviewing with the vendor and will take few days. Remaingn should be done</p:text>
    <p:extLst>
      <p:ext uri="{C676402C-5697-4E1C-873F-D02D1690AC5C}">
        <p15:threadingInfo xmlns:p15="http://schemas.microsoft.com/office/powerpoint/2012/main" timeZoneBias="-480">
          <p15:parentCm authorId="3" idx="36"/>
        </p15:threadingInfo>
      </p:ext>
    </p:extLst>
  </p:cm>
  <p:cm authorId="3" dt="2022-08-09T11:04:05.052" idx="40">
    <p:pos x="1642" y="317"/>
    <p:text>Varun, thanks! - but can you let me know the timeline? so we don't have to double check it until it's done?</p:text>
    <p:extLst>
      <p:ext uri="{C676402C-5697-4E1C-873F-D02D1690AC5C}">
        <p15:threadingInfo xmlns:p15="http://schemas.microsoft.com/office/powerpoint/2012/main" timeZoneBias="-420">
          <p15:parentCm authorId="3" idx="36"/>
        </p15:threadingInfo>
      </p:ext>
    </p:extLst>
  </p:cm>
  <p:cm authorId="4" dt="2022-08-09T11:23:50.876" idx="12">
    <p:pos x="2987" y="54"/>
    <p:text>not yet revised (all screens is still in EN) 8 Aug 2022 - please use the TH word in the yellow box. [@Becky Tsang - Group Office]</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D80F43-D7E5-4902-84A0-B101F596FC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latin typeface="FWD Circular TT Book" panose="02010604010101010104" pitchFamily="2" charset="0"/>
            </a:endParaRPr>
          </a:p>
        </p:txBody>
      </p:sp>
      <p:sp>
        <p:nvSpPr>
          <p:cNvPr id="3" name="Date Placeholder 2">
            <a:extLst>
              <a:ext uri="{FF2B5EF4-FFF2-40B4-BE49-F238E27FC236}">
                <a16:creationId xmlns:a16="http://schemas.microsoft.com/office/drawing/2014/main" id="{0EF7C59A-CAB6-4052-9746-07E5ACEDA5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614757-E159-40E9-A660-679361B892B7}" type="datetimeFigureOut">
              <a:rPr lang="en-HK" smtClean="0">
                <a:latin typeface="FWD Circular TT Book" panose="02010604010101010104" pitchFamily="2" charset="0"/>
              </a:rPr>
              <a:t>16/8/2022</a:t>
            </a:fld>
            <a:endParaRPr lang="en-HK">
              <a:latin typeface="FWD Circular TT Book" panose="02010604010101010104" pitchFamily="2" charset="0"/>
            </a:endParaRPr>
          </a:p>
        </p:txBody>
      </p:sp>
      <p:sp>
        <p:nvSpPr>
          <p:cNvPr id="4" name="Footer Placeholder 3">
            <a:extLst>
              <a:ext uri="{FF2B5EF4-FFF2-40B4-BE49-F238E27FC236}">
                <a16:creationId xmlns:a16="http://schemas.microsoft.com/office/drawing/2014/main" id="{16F59740-78BF-4330-84F6-5EAD0CF7C9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latin typeface="FWD Circular TT Book" panose="02010604010101010104" pitchFamily="2" charset="0"/>
            </a:endParaRPr>
          </a:p>
        </p:txBody>
      </p:sp>
      <p:sp>
        <p:nvSpPr>
          <p:cNvPr id="5" name="Slide Number Placeholder 4">
            <a:extLst>
              <a:ext uri="{FF2B5EF4-FFF2-40B4-BE49-F238E27FC236}">
                <a16:creationId xmlns:a16="http://schemas.microsoft.com/office/drawing/2014/main" id="{0B7C83B6-D6D0-4B11-9C00-DC414C25C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99EF3-0984-4243-938F-21A1747C541B}" type="slidenum">
              <a:rPr lang="en-HK" smtClean="0">
                <a:latin typeface="FWD Circular TT Book" panose="02010604010101010104" pitchFamily="2" charset="0"/>
              </a:rPr>
              <a:t>‹#›</a:t>
            </a:fld>
            <a:endParaRPr lang="en-HK">
              <a:latin typeface="FWD Circular TT Book" panose="02010604010101010104" pitchFamily="2" charset="0"/>
            </a:endParaRPr>
          </a:p>
        </p:txBody>
      </p:sp>
    </p:spTree>
    <p:extLst>
      <p:ext uri="{BB962C8B-B14F-4D97-AF65-F5344CB8AC3E}">
        <p14:creationId xmlns:p14="http://schemas.microsoft.com/office/powerpoint/2010/main" val="3373295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WD Circular TT Book" panose="02010604010101010104" pitchFamily="2" charset="0"/>
              </a:defRPr>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WD Circular TT Book" panose="02010604010101010104" pitchFamily="2" charset="0"/>
              </a:defRPr>
            </a:lvl1pPr>
          </a:lstStyle>
          <a:p>
            <a:fld id="{F442127E-27FA-49FE-B958-210D6002B195}" type="datetimeFigureOut">
              <a:rPr lang="en-HK" smtClean="0"/>
              <a:pPr/>
              <a:t>16/8/2022</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WD Circular TT Book" panose="02010604010101010104" pitchFamily="2" charset="0"/>
              </a:defRPr>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WD Circular TT Book" panose="02010604010101010104" pitchFamily="2" charset="0"/>
              </a:defRPr>
            </a:lvl1pPr>
          </a:lstStyle>
          <a:p>
            <a:fld id="{0EEEB826-03EE-4B18-B885-F609CCBBF92C}" type="slidenum">
              <a:rPr lang="en-HK" smtClean="0"/>
              <a:pPr/>
              <a:t>‹#›</a:t>
            </a:fld>
            <a:endParaRPr lang="en-HK"/>
          </a:p>
        </p:txBody>
      </p:sp>
    </p:spTree>
    <p:extLst>
      <p:ext uri="{BB962C8B-B14F-4D97-AF65-F5344CB8AC3E}">
        <p14:creationId xmlns:p14="http://schemas.microsoft.com/office/powerpoint/2010/main" val="131746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WD Circular TT Book" panose="02010604010101010104" pitchFamily="2" charset="0"/>
        <a:ea typeface="+mn-ea"/>
        <a:cs typeface="+mn-cs"/>
      </a:defRPr>
    </a:lvl1pPr>
    <a:lvl2pPr marL="457200" algn="l" defTabSz="914400" rtl="0" eaLnBrk="1" latinLnBrk="0" hangingPunct="1">
      <a:defRPr sz="1200" kern="1200">
        <a:solidFill>
          <a:schemeClr val="tx1"/>
        </a:solidFill>
        <a:latin typeface="FWD Circular TT Book" panose="02010604010101010104" pitchFamily="2" charset="0"/>
        <a:ea typeface="+mn-ea"/>
        <a:cs typeface="+mn-cs"/>
      </a:defRPr>
    </a:lvl2pPr>
    <a:lvl3pPr marL="914400" algn="l" defTabSz="914400" rtl="0" eaLnBrk="1" latinLnBrk="0" hangingPunct="1">
      <a:defRPr sz="1200" kern="1200">
        <a:solidFill>
          <a:schemeClr val="tx1"/>
        </a:solidFill>
        <a:latin typeface="FWD Circular TT Book" panose="02010604010101010104" pitchFamily="2" charset="0"/>
        <a:ea typeface="+mn-ea"/>
        <a:cs typeface="+mn-cs"/>
      </a:defRPr>
    </a:lvl3pPr>
    <a:lvl4pPr marL="1371600" algn="l" defTabSz="914400" rtl="0" eaLnBrk="1" latinLnBrk="0" hangingPunct="1">
      <a:defRPr sz="1200" kern="1200">
        <a:solidFill>
          <a:schemeClr val="tx1"/>
        </a:solidFill>
        <a:latin typeface="FWD Circular TT Book" panose="02010604010101010104" pitchFamily="2" charset="0"/>
        <a:ea typeface="+mn-ea"/>
        <a:cs typeface="+mn-cs"/>
      </a:defRPr>
    </a:lvl4pPr>
    <a:lvl5pPr marL="1828800" algn="l" defTabSz="914400" rtl="0" eaLnBrk="1" latinLnBrk="0" hangingPunct="1">
      <a:defRPr sz="1200" kern="1200">
        <a:solidFill>
          <a:schemeClr val="tx1"/>
        </a:solidFill>
        <a:latin typeface="FWD Circular TT Book" panose="020106040101010101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5"/>
          </p:nvPr>
        </p:nvSpPr>
        <p:spPr/>
        <p:txBody>
          <a:bodyPr/>
          <a:lstStyle/>
          <a:p>
            <a:fld id="{0EEEB826-03EE-4B18-B885-F609CCBBF92C}" type="slidenum">
              <a:rPr lang="en-HK" smtClean="0"/>
              <a:pPr/>
              <a:t>23</a:t>
            </a:fld>
            <a:endParaRPr lang="en-HK"/>
          </a:p>
        </p:txBody>
      </p:sp>
    </p:spTree>
    <p:extLst>
      <p:ext uri="{BB962C8B-B14F-4D97-AF65-F5344CB8AC3E}">
        <p14:creationId xmlns:p14="http://schemas.microsoft.com/office/powerpoint/2010/main" val="27246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5"/>
          </p:nvPr>
        </p:nvSpPr>
        <p:spPr/>
        <p:txBody>
          <a:bodyPr/>
          <a:lstStyle/>
          <a:p>
            <a:fld id="{0EEEB826-03EE-4B18-B885-F609CCBBF92C}" type="slidenum">
              <a:rPr lang="en-HK" smtClean="0"/>
              <a:pPr/>
              <a:t>42</a:t>
            </a:fld>
            <a:endParaRPr lang="en-HK"/>
          </a:p>
        </p:txBody>
      </p:sp>
    </p:spTree>
    <p:extLst>
      <p:ext uri="{BB962C8B-B14F-4D97-AF65-F5344CB8AC3E}">
        <p14:creationId xmlns:p14="http://schemas.microsoft.com/office/powerpoint/2010/main" val="751847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Bright side - C1 Public">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AAA123C-32D3-224C-88E9-210266F0A254}"/>
              </a:ext>
            </a:extLst>
          </p:cNvPr>
          <p:cNvSpPr>
            <a:spLocks noGrp="1"/>
          </p:cNvSpPr>
          <p:nvPr>
            <p:ph type="pic" sz="quarter" idx="12"/>
          </p:nvPr>
        </p:nvSpPr>
        <p:spPr>
          <a:xfrm>
            <a:off x="19050" y="1371600"/>
            <a:ext cx="12172950" cy="5511800"/>
          </a:xfrm>
          <a:prstGeom prst="rect">
            <a:avLst/>
          </a:prstGeom>
        </p:spPr>
        <p:txBody>
          <a:bodyPr/>
          <a:lstStyle/>
          <a:p>
            <a:endParaRPr lang="en-US"/>
          </a:p>
        </p:txBody>
      </p:sp>
    </p:spTree>
    <p:extLst>
      <p:ext uri="{BB962C8B-B14F-4D97-AF65-F5344CB8AC3E}">
        <p14:creationId xmlns:p14="http://schemas.microsoft.com/office/powerpoint/2010/main" val="4241176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  right imag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sp>
        <p:nvSpPr>
          <p:cNvPr id="12" name="Text Placeholder 2">
            <a:extLst>
              <a:ext uri="{FF2B5EF4-FFF2-40B4-BE49-F238E27FC236}">
                <a16:creationId xmlns:a16="http://schemas.microsoft.com/office/drawing/2014/main" id="{CB245204-01D2-1C45-B1C2-252BE1547E8D}"/>
              </a:ext>
            </a:extLst>
          </p:cNvPr>
          <p:cNvSpPr>
            <a:spLocks noGrp="1"/>
          </p:cNvSpPr>
          <p:nvPr>
            <p:ph type="body" sz="quarter" idx="29" hasCustomPrompt="1"/>
          </p:nvPr>
        </p:nvSpPr>
        <p:spPr>
          <a:xfrm>
            <a:off x="5029199" y="1440000"/>
            <a:ext cx="6660000" cy="4185761"/>
          </a:xfrm>
          <a:prstGeom prst="rect">
            <a:avLst/>
          </a:prstGeom>
        </p:spPr>
        <p:txBody>
          <a:bodyPr lIns="0" tIns="0" rIns="0" bIns="0">
            <a:spAutoFit/>
          </a:bodyPr>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534988" indent="-173038" algn="just">
              <a:lnSpc>
                <a:spcPct val="100000"/>
              </a:lnSpc>
              <a:spcBef>
                <a:spcPts val="0"/>
              </a:spcBef>
              <a:buClr>
                <a:schemeClr val="tx2"/>
              </a:buClr>
              <a:buFont typeface="Arial" panose="020B0604020202020204" pitchFamily="34" charset="0"/>
              <a:buChar char="•"/>
              <a:defRPr sz="1600" b="0" i="0">
                <a:latin typeface="FWD Circular TT Book" panose="02010604010101010104" pitchFamily="2" charset="77"/>
                <a:cs typeface="FWD Circular TT Book" panose="02010604010101010104" pitchFamily="2" charset="77"/>
              </a:defRPr>
            </a:lvl2pPr>
            <a:lvl3pPr marL="896938" indent="-180975" algn="just">
              <a:lnSpc>
                <a:spcPct val="100000"/>
              </a:lnSpc>
              <a:spcBef>
                <a:spcPts val="0"/>
              </a:spcBef>
              <a:buClr>
                <a:schemeClr val="tx2"/>
              </a:buClr>
              <a:buFont typeface="Arial" panose="020B0604020202020204" pitchFamily="34" charset="0"/>
              <a:buChar char="‒"/>
              <a:defRPr lang="en-GB" sz="1600" b="0" i="0" kern="1200" dirty="0" smtClean="0">
                <a:solidFill>
                  <a:schemeClr val="tx1"/>
                </a:solidFill>
                <a:latin typeface="FWD Circular TT Book" panose="02010604010101010104" pitchFamily="2" charset="77"/>
                <a:ea typeface="+mn-ea"/>
                <a:cs typeface="FWD Circular TT Book" panose="02010604010101010104" pitchFamily="2" charset="77"/>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endParaRPr lang="en-GB"/>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2"/>
            <a:r>
              <a:rPr lang="en-GB"/>
              <a:t>Sub-bullet</a:t>
            </a:r>
          </a:p>
          <a:p>
            <a:pPr lvl="0"/>
            <a:endParaRPr lang="en-GB"/>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2"/>
            <a:r>
              <a:rPr lang="en-GB"/>
              <a:t>Sub-bullet</a:t>
            </a:r>
          </a:p>
        </p:txBody>
      </p:sp>
      <p:sp>
        <p:nvSpPr>
          <p:cNvPr id="11" name="Picture Placeholder 2">
            <a:extLst>
              <a:ext uri="{FF2B5EF4-FFF2-40B4-BE49-F238E27FC236}">
                <a16:creationId xmlns:a16="http://schemas.microsoft.com/office/drawing/2014/main" id="{B3F09C4E-B655-4AEE-9F2D-2A849B01F6CF}"/>
              </a:ext>
            </a:extLst>
          </p:cNvPr>
          <p:cNvSpPr>
            <a:spLocks noGrp="1" noChangeAspect="1"/>
          </p:cNvSpPr>
          <p:nvPr>
            <p:ph type="pic" sz="quarter" idx="10" hasCustomPrompt="1"/>
          </p:nvPr>
        </p:nvSpPr>
        <p:spPr>
          <a:xfrm>
            <a:off x="539999" y="1440000"/>
            <a:ext cx="3905001" cy="4525037"/>
          </a:xfrm>
          <a:custGeom>
            <a:avLst/>
            <a:gdLst>
              <a:gd name="connsiteX0" fmla="*/ 420578 w 5435600"/>
              <a:gd name="connsiteY0" fmla="*/ 0 h 4906349"/>
              <a:gd name="connsiteX1" fmla="*/ 5015022 w 5435600"/>
              <a:gd name="connsiteY1" fmla="*/ 0 h 4906349"/>
              <a:gd name="connsiteX2" fmla="*/ 5074607 w 5435600"/>
              <a:gd name="connsiteY2" fmla="*/ 6010 h 4906349"/>
              <a:gd name="connsiteX3" fmla="*/ 5435600 w 5435600"/>
              <a:gd name="connsiteY3" fmla="*/ 449135 h 4906349"/>
              <a:gd name="connsiteX4" fmla="*/ 5435600 w 5435600"/>
              <a:gd name="connsiteY4" fmla="*/ 3584944 h 4906349"/>
              <a:gd name="connsiteX5" fmla="*/ 5435600 w 5435600"/>
              <a:gd name="connsiteY5" fmla="*/ 4454034 h 4906349"/>
              <a:gd name="connsiteX6" fmla="*/ 5435600 w 5435600"/>
              <a:gd name="connsiteY6" fmla="*/ 4906349 h 4906349"/>
              <a:gd name="connsiteX7" fmla="*/ 4983492 w 5435600"/>
              <a:gd name="connsiteY7" fmla="*/ 4906349 h 4906349"/>
              <a:gd name="connsiteX8" fmla="*/ 4135120 w 5435600"/>
              <a:gd name="connsiteY8" fmla="*/ 4906349 h 4906349"/>
              <a:gd name="connsiteX9" fmla="*/ 452108 w 5435600"/>
              <a:gd name="connsiteY9" fmla="*/ 4906349 h 4906349"/>
              <a:gd name="connsiteX10" fmla="*/ 0 w 5435600"/>
              <a:gd name="connsiteY10" fmla="*/ 4454034 h 4906349"/>
              <a:gd name="connsiteX11" fmla="*/ 0 w 5435600"/>
              <a:gd name="connsiteY11" fmla="*/ 449135 h 4906349"/>
              <a:gd name="connsiteX12" fmla="*/ 360993 w 5435600"/>
              <a:gd name="connsiteY12" fmla="*/ 6010 h 490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5600" h="4906349">
                <a:moveTo>
                  <a:pt x="420578" y="0"/>
                </a:moveTo>
                <a:lnTo>
                  <a:pt x="5015022" y="0"/>
                </a:lnTo>
                <a:lnTo>
                  <a:pt x="5074607" y="6010"/>
                </a:lnTo>
                <a:cubicBezTo>
                  <a:pt x="5280625" y="48186"/>
                  <a:pt x="5435600" y="230555"/>
                  <a:pt x="5435600" y="449135"/>
                </a:cubicBezTo>
                <a:lnTo>
                  <a:pt x="5435600" y="3584944"/>
                </a:lnTo>
                <a:lnTo>
                  <a:pt x="5435600" y="4454034"/>
                </a:lnTo>
                <a:lnTo>
                  <a:pt x="5435600" y="4906349"/>
                </a:lnTo>
                <a:lnTo>
                  <a:pt x="4983492" y="4906349"/>
                </a:lnTo>
                <a:lnTo>
                  <a:pt x="4135120" y="4906349"/>
                </a:lnTo>
                <a:lnTo>
                  <a:pt x="452108" y="4906349"/>
                </a:lnTo>
                <a:cubicBezTo>
                  <a:pt x="202416" y="4906349"/>
                  <a:pt x="0" y="4703840"/>
                  <a:pt x="0" y="4454034"/>
                </a:cubicBezTo>
                <a:lnTo>
                  <a:pt x="0" y="449135"/>
                </a:lnTo>
                <a:cubicBezTo>
                  <a:pt x="0" y="230555"/>
                  <a:pt x="154975" y="48186"/>
                  <a:pt x="360993" y="6010"/>
                </a:cubicBezTo>
                <a:close/>
              </a:path>
            </a:pathLst>
          </a:custGeom>
          <a:solidFill>
            <a:srgbClr val="F8F9F9"/>
          </a:solidFill>
        </p:spPr>
        <p:txBody>
          <a:bodyPr wrap="square" anchor="ctr" anchorCtr="0">
            <a:noAutofit/>
          </a:bodyPr>
          <a:lstStyle>
            <a:lvl1pPr marL="0" indent="0" algn="ctr">
              <a:buNone/>
              <a:defRPr sz="1400" b="0" i="0">
                <a:solidFill>
                  <a:schemeClr val="tx2"/>
                </a:solidFill>
                <a:latin typeface="Arial" panose="020B0604020202020204" pitchFamily="34" charset="0"/>
                <a:cs typeface="Arial" panose="020B0604020202020204" pitchFamily="34" charset="0"/>
              </a:defRPr>
            </a:lvl1pPr>
          </a:lstStyle>
          <a:p>
            <a:r>
              <a:rPr lang="en-US"/>
              <a:t>Photograph</a:t>
            </a:r>
          </a:p>
          <a:p>
            <a:endParaRPr lang="en-US"/>
          </a:p>
          <a:p>
            <a:endParaRPr lang="en-US"/>
          </a:p>
        </p:txBody>
      </p:sp>
      <p:cxnSp>
        <p:nvCxnSpPr>
          <p:cNvPr id="13" name="Straight Connector 12">
            <a:extLst>
              <a:ext uri="{FF2B5EF4-FFF2-40B4-BE49-F238E27FC236}">
                <a16:creationId xmlns:a16="http://schemas.microsoft.com/office/drawing/2014/main" id="{1FB10683-7E97-6C4C-B13A-EAC587704E4C}"/>
              </a:ext>
            </a:extLst>
          </p:cNvPr>
          <p:cNvCxnSpPr>
            <a:cxnSpLocks/>
          </p:cNvCxnSpPr>
          <p:nvPr userDrawn="1"/>
        </p:nvCxnSpPr>
        <p:spPr>
          <a:xfrm>
            <a:off x="558798" y="266433"/>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FC70A98F-2748-E14B-B909-2FB6E5644F0A}"/>
              </a:ext>
            </a:extLst>
          </p:cNvPr>
          <p:cNvSpPr>
            <a:spLocks noGrp="1"/>
          </p:cNvSpPr>
          <p:nvPr>
            <p:ph type="body" sz="quarter" idx="27" hasCustomPrompt="1"/>
          </p:nvPr>
        </p:nvSpPr>
        <p:spPr>
          <a:xfrm>
            <a:off x="540000"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68564258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lis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1064" cy="138499"/>
          </a:xfrm>
          <a:prstGeom prst="rect">
            <a:avLst/>
          </a:prstGeom>
          <a:noFill/>
        </p:spPr>
        <p:txBody>
          <a:bodyPr wrap="none" lIns="0" tIns="0" rIns="0" bIns="0" rtlCol="0">
            <a:spAutoFit/>
          </a:bodyPr>
          <a:lstStyle/>
          <a:p>
            <a:pPr algn="l">
              <a:spcBef>
                <a:spcPts val="0"/>
              </a:spcBef>
            </a:pPr>
            <a:fld id="{B75948AC-E09E-7F4B-83B9-85DAE9D97D44}" type="slidenum">
              <a:rPr lang="en-US" sz="900" b="0" i="0" smtClean="0">
                <a:solidFill>
                  <a:srgbClr val="183028"/>
                </a:solidFill>
                <a:latin typeface="Arial" panose="020B0604020202020204" pitchFamily="34" charset="0"/>
                <a:cs typeface="Arial" panose="020B0604020202020204" pitchFamily="34" charset="0"/>
              </a:rPr>
              <a:pPr algn="l">
                <a:spcBef>
                  <a:spcPts val="0"/>
                </a:spcBef>
              </a:pPr>
              <a:t>‹#›</a:t>
            </a:fld>
            <a:endParaRPr lang="en-US" sz="900" b="0" i="0">
              <a:solidFill>
                <a:srgbClr val="183028"/>
              </a:solidFill>
              <a:latin typeface="Arial" panose="020B0604020202020204" pitchFamily="34" charset="0"/>
              <a:cs typeface="Arial" panose="020B0604020202020204" pitchFamily="34" charset="0"/>
            </a:endParaRPr>
          </a:p>
        </p:txBody>
      </p:sp>
      <p:sp>
        <p:nvSpPr>
          <p:cNvPr id="22" name="Text Placeholder 2">
            <a:extLst>
              <a:ext uri="{FF2B5EF4-FFF2-40B4-BE49-F238E27FC236}">
                <a16:creationId xmlns:a16="http://schemas.microsoft.com/office/drawing/2014/main" id="{4A0A5D32-D98D-564B-9BE9-89576EA3703F}"/>
              </a:ext>
            </a:extLst>
          </p:cNvPr>
          <p:cNvSpPr>
            <a:spLocks noGrp="1"/>
          </p:cNvSpPr>
          <p:nvPr>
            <p:ph type="body" sz="quarter" idx="32" hasCustomPrompt="1"/>
          </p:nvPr>
        </p:nvSpPr>
        <p:spPr>
          <a:xfrm>
            <a:off x="540000" y="1440000"/>
            <a:ext cx="5040000" cy="1224000"/>
          </a:xfrm>
          <a:prstGeom prst="rect">
            <a:avLst/>
          </a:prstGeom>
        </p:spPr>
        <p:txBody>
          <a:bodyPr lIns="0" tIns="0" rIns="0" bIns="0"/>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3" name="Text Placeholder 2">
            <a:extLst>
              <a:ext uri="{FF2B5EF4-FFF2-40B4-BE49-F238E27FC236}">
                <a16:creationId xmlns:a16="http://schemas.microsoft.com/office/drawing/2014/main" id="{603D8E4D-8E5B-9240-96AE-B52AFB494615}"/>
              </a:ext>
            </a:extLst>
          </p:cNvPr>
          <p:cNvSpPr>
            <a:spLocks noGrp="1"/>
          </p:cNvSpPr>
          <p:nvPr>
            <p:ph type="body" sz="quarter" idx="33" hasCustomPrompt="1"/>
          </p:nvPr>
        </p:nvSpPr>
        <p:spPr>
          <a:xfrm>
            <a:off x="540000" y="3060000"/>
            <a:ext cx="5040000" cy="1224000"/>
          </a:xfrm>
          <a:prstGeom prst="rect">
            <a:avLst/>
          </a:prstGeom>
        </p:spPr>
        <p:txBody>
          <a:bodyPr lIns="0" tIns="0" rIns="0" bIns="0"/>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4" name="Text Placeholder 2">
            <a:extLst>
              <a:ext uri="{FF2B5EF4-FFF2-40B4-BE49-F238E27FC236}">
                <a16:creationId xmlns:a16="http://schemas.microsoft.com/office/drawing/2014/main" id="{9EEE2D8C-873B-0B47-848A-153061EEDDD9}"/>
              </a:ext>
            </a:extLst>
          </p:cNvPr>
          <p:cNvSpPr>
            <a:spLocks noGrp="1"/>
          </p:cNvSpPr>
          <p:nvPr>
            <p:ph type="body" sz="quarter" idx="34" hasCustomPrompt="1"/>
          </p:nvPr>
        </p:nvSpPr>
        <p:spPr>
          <a:xfrm>
            <a:off x="540000" y="4680000"/>
            <a:ext cx="5040000" cy="1224000"/>
          </a:xfrm>
          <a:prstGeom prst="rect">
            <a:avLst/>
          </a:prstGeom>
        </p:spPr>
        <p:txBody>
          <a:bodyPr lIns="0" tIns="0" rIns="0" bIns="0"/>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5" name="Text Placeholder 2">
            <a:extLst>
              <a:ext uri="{FF2B5EF4-FFF2-40B4-BE49-F238E27FC236}">
                <a16:creationId xmlns:a16="http://schemas.microsoft.com/office/drawing/2014/main" id="{71568291-FF2B-6845-B0D9-A46D6121630A}"/>
              </a:ext>
            </a:extLst>
          </p:cNvPr>
          <p:cNvSpPr>
            <a:spLocks noGrp="1"/>
          </p:cNvSpPr>
          <p:nvPr>
            <p:ph type="body" sz="quarter" idx="35" hasCustomPrompt="1"/>
          </p:nvPr>
        </p:nvSpPr>
        <p:spPr>
          <a:xfrm>
            <a:off x="6624000" y="1440000"/>
            <a:ext cx="5040000" cy="1224000"/>
          </a:xfrm>
          <a:prstGeom prst="rect">
            <a:avLst/>
          </a:prstGeom>
        </p:spPr>
        <p:txBody>
          <a:bodyPr lIns="0" tIns="0" rIns="0" bIns="0"/>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6" name="Text Placeholder 2">
            <a:extLst>
              <a:ext uri="{FF2B5EF4-FFF2-40B4-BE49-F238E27FC236}">
                <a16:creationId xmlns:a16="http://schemas.microsoft.com/office/drawing/2014/main" id="{48F21E2B-AA34-8B40-B107-1DCAB938967D}"/>
              </a:ext>
            </a:extLst>
          </p:cNvPr>
          <p:cNvSpPr>
            <a:spLocks noGrp="1"/>
          </p:cNvSpPr>
          <p:nvPr>
            <p:ph type="body" sz="quarter" idx="36" hasCustomPrompt="1"/>
          </p:nvPr>
        </p:nvSpPr>
        <p:spPr>
          <a:xfrm>
            <a:off x="6624000" y="3060000"/>
            <a:ext cx="5040000" cy="1224000"/>
          </a:xfrm>
          <a:prstGeom prst="rect">
            <a:avLst/>
          </a:prstGeom>
        </p:spPr>
        <p:txBody>
          <a:bodyPr lIns="0" tIns="0" rIns="0" bIns="0"/>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7" name="Text Placeholder 2">
            <a:extLst>
              <a:ext uri="{FF2B5EF4-FFF2-40B4-BE49-F238E27FC236}">
                <a16:creationId xmlns:a16="http://schemas.microsoft.com/office/drawing/2014/main" id="{34D10461-F664-8042-8D3B-9A86FC8E4E20}"/>
              </a:ext>
            </a:extLst>
          </p:cNvPr>
          <p:cNvSpPr>
            <a:spLocks noGrp="1"/>
          </p:cNvSpPr>
          <p:nvPr>
            <p:ph type="body" sz="quarter" idx="37" hasCustomPrompt="1"/>
          </p:nvPr>
        </p:nvSpPr>
        <p:spPr>
          <a:xfrm>
            <a:off x="6624000" y="4680000"/>
            <a:ext cx="5040000" cy="1224000"/>
          </a:xfrm>
          <a:prstGeom prst="rect">
            <a:avLst/>
          </a:prstGeom>
        </p:spPr>
        <p:txBody>
          <a:bodyPr lIns="0" tIns="0" rIns="0" bIns="0"/>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cxnSp>
        <p:nvCxnSpPr>
          <p:cNvPr id="12" name="Straight Connector 11">
            <a:extLst>
              <a:ext uri="{FF2B5EF4-FFF2-40B4-BE49-F238E27FC236}">
                <a16:creationId xmlns:a16="http://schemas.microsoft.com/office/drawing/2014/main" id="{F0719944-D6D2-654B-8509-43BDC500969B}"/>
              </a:ext>
            </a:extLst>
          </p:cNvPr>
          <p:cNvCxnSpPr>
            <a:cxnSpLocks/>
          </p:cNvCxnSpPr>
          <p:nvPr userDrawn="1"/>
        </p:nvCxnSpPr>
        <p:spPr>
          <a:xfrm>
            <a:off x="558798" y="266433"/>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F4C2FF7A-B462-E642-A6CB-1C807800A640}"/>
              </a:ext>
            </a:extLst>
          </p:cNvPr>
          <p:cNvSpPr>
            <a:spLocks noGrp="1"/>
          </p:cNvSpPr>
          <p:nvPr>
            <p:ph type="body" sz="quarter" idx="27" hasCustomPrompt="1"/>
          </p:nvPr>
        </p:nvSpPr>
        <p:spPr>
          <a:xfrm>
            <a:off x="540000"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328244192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fographic - text +1/2 righ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sp>
        <p:nvSpPr>
          <p:cNvPr id="12" name="Picture Placeholder 13">
            <a:extLst>
              <a:ext uri="{FF2B5EF4-FFF2-40B4-BE49-F238E27FC236}">
                <a16:creationId xmlns:a16="http://schemas.microsoft.com/office/drawing/2014/main" id="{596FCC7D-3171-6142-ADF0-74CFCD669F2F}"/>
              </a:ext>
            </a:extLst>
          </p:cNvPr>
          <p:cNvSpPr>
            <a:spLocks noGrp="1"/>
          </p:cNvSpPr>
          <p:nvPr>
            <p:ph type="pic" sz="quarter" idx="29" hasCustomPrompt="1"/>
          </p:nvPr>
        </p:nvSpPr>
        <p:spPr>
          <a:xfrm>
            <a:off x="6120000" y="1440000"/>
            <a:ext cx="5544889" cy="4500000"/>
          </a:xfrm>
          <a:custGeom>
            <a:avLst/>
            <a:gdLst>
              <a:gd name="connsiteX0" fmla="*/ 357678 w 8266249"/>
              <a:gd name="connsiteY0" fmla="*/ 0 h 4518422"/>
              <a:gd name="connsiteX1" fmla="*/ 7908571 w 8266249"/>
              <a:gd name="connsiteY1" fmla="*/ 0 h 4518422"/>
              <a:gd name="connsiteX2" fmla="*/ 8266249 w 8266249"/>
              <a:gd name="connsiteY2" fmla="*/ 357678 h 4518422"/>
              <a:gd name="connsiteX3" fmla="*/ 8266249 w 8266249"/>
              <a:gd name="connsiteY3" fmla="*/ 4160744 h 4518422"/>
              <a:gd name="connsiteX4" fmla="*/ 7908571 w 8266249"/>
              <a:gd name="connsiteY4" fmla="*/ 4518422 h 4518422"/>
              <a:gd name="connsiteX5" fmla="*/ 357678 w 8266249"/>
              <a:gd name="connsiteY5" fmla="*/ 4518422 h 4518422"/>
              <a:gd name="connsiteX6" fmla="*/ 0 w 8266249"/>
              <a:gd name="connsiteY6" fmla="*/ 4160744 h 4518422"/>
              <a:gd name="connsiteX7" fmla="*/ 0 w 8266249"/>
              <a:gd name="connsiteY7" fmla="*/ 357678 h 4518422"/>
              <a:gd name="connsiteX8" fmla="*/ 357678 w 8266249"/>
              <a:gd name="connsiteY8" fmla="*/ 0 h 451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6249" h="4518422">
                <a:moveTo>
                  <a:pt x="357678" y="0"/>
                </a:moveTo>
                <a:lnTo>
                  <a:pt x="7908571" y="0"/>
                </a:lnTo>
                <a:cubicBezTo>
                  <a:pt x="8106111" y="0"/>
                  <a:pt x="8266249" y="160138"/>
                  <a:pt x="8266249" y="357678"/>
                </a:cubicBezTo>
                <a:lnTo>
                  <a:pt x="8266249" y="4160744"/>
                </a:lnTo>
                <a:cubicBezTo>
                  <a:pt x="8266249" y="4358284"/>
                  <a:pt x="8106111" y="4518422"/>
                  <a:pt x="7908571" y="4518422"/>
                </a:cubicBezTo>
                <a:lnTo>
                  <a:pt x="357678" y="4518422"/>
                </a:lnTo>
                <a:cubicBezTo>
                  <a:pt x="160138" y="4518422"/>
                  <a:pt x="0" y="4358284"/>
                  <a:pt x="0" y="4160744"/>
                </a:cubicBezTo>
                <a:lnTo>
                  <a:pt x="0" y="357678"/>
                </a:lnTo>
                <a:cubicBezTo>
                  <a:pt x="0" y="160138"/>
                  <a:pt x="160138" y="0"/>
                  <a:pt x="357678" y="0"/>
                </a:cubicBezTo>
                <a:close/>
              </a:path>
            </a:pathLst>
          </a:custGeom>
          <a:solidFill>
            <a:srgbClr val="F8F9F9"/>
          </a:solidFill>
        </p:spPr>
        <p:txBody>
          <a:bodyPr wrap="square" anchor="ctr" anchorCtr="0">
            <a:noAutofit/>
          </a:bodyPr>
          <a:lstStyle>
            <a:lvl1pPr marL="0" indent="0" algn="ctr">
              <a:buNone/>
              <a:defRPr sz="1400" b="0" i="0">
                <a:solidFill>
                  <a:schemeClr val="accent3">
                    <a:lumMod val="90000"/>
                  </a:schemeClr>
                </a:solidFill>
                <a:latin typeface="Arial" panose="020B0604020202020204" pitchFamily="34" charset="0"/>
                <a:cs typeface="Arial" panose="020B0604020202020204" pitchFamily="34" charset="0"/>
              </a:defRPr>
            </a:lvl1pPr>
          </a:lstStyle>
          <a:p>
            <a:r>
              <a:rPr lang="en-US"/>
              <a:t>Insert infographic or photo</a:t>
            </a:r>
          </a:p>
          <a:p>
            <a:endParaRPr lang="en-US"/>
          </a:p>
          <a:p>
            <a:endParaRPr lang="en-US"/>
          </a:p>
        </p:txBody>
      </p:sp>
      <p:sp>
        <p:nvSpPr>
          <p:cNvPr id="14" name="Text Placeholder 2">
            <a:extLst>
              <a:ext uri="{FF2B5EF4-FFF2-40B4-BE49-F238E27FC236}">
                <a16:creationId xmlns:a16="http://schemas.microsoft.com/office/drawing/2014/main" id="{E457133F-47D0-4EFC-991E-A6F27BC7D8E7}"/>
              </a:ext>
            </a:extLst>
          </p:cNvPr>
          <p:cNvSpPr>
            <a:spLocks noGrp="1"/>
          </p:cNvSpPr>
          <p:nvPr>
            <p:ph type="body" sz="quarter" idx="32" hasCustomPrompt="1"/>
          </p:nvPr>
        </p:nvSpPr>
        <p:spPr>
          <a:xfrm>
            <a:off x="540000" y="1440000"/>
            <a:ext cx="5076000" cy="4535488"/>
          </a:xfrm>
          <a:prstGeom prst="rect">
            <a:avLst/>
          </a:prstGeom>
        </p:spPr>
        <p:txBody>
          <a:bodyPr lIns="0" tIns="0" rIns="0" bIns="0"/>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534988" indent="-173038" algn="just">
              <a:lnSpc>
                <a:spcPct val="100000"/>
              </a:lnSpc>
              <a:spcBef>
                <a:spcPts val="0"/>
              </a:spcBef>
              <a:buClr>
                <a:schemeClr val="tx2"/>
              </a:buClr>
              <a:buFont typeface="Arial" panose="020B0604020202020204" pitchFamily="34" charset="0"/>
              <a:buChar char="•"/>
              <a:defRPr sz="1600" b="0" i="0">
                <a:latin typeface="FWD Circular TT Book" panose="02010604010101010104" pitchFamily="2" charset="77"/>
                <a:cs typeface="FWD Circular TT Book" panose="02010604010101010104" pitchFamily="2" charset="77"/>
              </a:defRPr>
            </a:lvl2pPr>
            <a:lvl3pPr marL="896938" indent="-180975" algn="just">
              <a:lnSpc>
                <a:spcPct val="100000"/>
              </a:lnSpc>
              <a:spcBef>
                <a:spcPts val="0"/>
              </a:spcBef>
              <a:buClr>
                <a:schemeClr val="tx2"/>
              </a:buClr>
              <a:buFont typeface="Arial" panose="020B0604020202020204" pitchFamily="34" charset="0"/>
              <a:buChar char="‒"/>
              <a:defRPr lang="en-GB" sz="1600" b="0" i="0" kern="1200" dirty="0">
                <a:solidFill>
                  <a:schemeClr val="tx1"/>
                </a:solidFill>
                <a:latin typeface="FWD Circular TT Book" panose="02010604010101010104" pitchFamily="2" charset="77"/>
                <a:ea typeface="+mn-ea"/>
                <a:cs typeface="FWD Circular TT Book" panose="02010604010101010104" pitchFamily="2" charset="77"/>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endParaRPr lang="en-GB"/>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2"/>
            <a:r>
              <a:rPr lang="en-GB"/>
              <a:t>Sub-bullet</a:t>
            </a:r>
          </a:p>
          <a:p>
            <a:pPr lvl="2"/>
            <a:r>
              <a:rPr lang="en-GB"/>
              <a:t>Sub-bullet</a:t>
            </a:r>
          </a:p>
        </p:txBody>
      </p:sp>
      <p:cxnSp>
        <p:nvCxnSpPr>
          <p:cNvPr id="11" name="Straight Connector 10">
            <a:extLst>
              <a:ext uri="{FF2B5EF4-FFF2-40B4-BE49-F238E27FC236}">
                <a16:creationId xmlns:a16="http://schemas.microsoft.com/office/drawing/2014/main" id="{E6080DC6-0FCE-2641-83D1-1EF2D91814AF}"/>
              </a:ext>
            </a:extLst>
          </p:cNvPr>
          <p:cNvCxnSpPr>
            <a:cxnSpLocks/>
          </p:cNvCxnSpPr>
          <p:nvPr userDrawn="1"/>
        </p:nvCxnSpPr>
        <p:spPr>
          <a:xfrm>
            <a:off x="558798" y="266433"/>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0E74AE7F-A014-924D-AC06-64C5527A1556}"/>
              </a:ext>
            </a:extLst>
          </p:cNvPr>
          <p:cNvSpPr>
            <a:spLocks noGrp="1"/>
          </p:cNvSpPr>
          <p:nvPr>
            <p:ph type="body" sz="quarter" idx="27" hasCustomPrompt="1"/>
          </p:nvPr>
        </p:nvSpPr>
        <p:spPr>
          <a:xfrm>
            <a:off x="540000"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28413925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ograms w/ text">
    <p:spTree>
      <p:nvGrpSpPr>
        <p:cNvPr id="1" name=""/>
        <p:cNvGrpSpPr/>
        <p:nvPr/>
      </p:nvGrpSpPr>
      <p:grpSpPr>
        <a:xfrm>
          <a:off x="0" y="0"/>
          <a:ext cx="0" cy="0"/>
          <a:chOff x="0" y="0"/>
          <a:chExt cx="0" cy="0"/>
        </a:xfrm>
      </p:grpSpPr>
      <p:sp>
        <p:nvSpPr>
          <p:cNvPr id="14" name="Picture Placeholder 22">
            <a:extLst>
              <a:ext uri="{FF2B5EF4-FFF2-40B4-BE49-F238E27FC236}">
                <a16:creationId xmlns:a16="http://schemas.microsoft.com/office/drawing/2014/main" id="{C5A23938-E4E2-F14D-AF6A-32EBD9D32DC0}"/>
              </a:ext>
            </a:extLst>
          </p:cNvPr>
          <p:cNvSpPr>
            <a:spLocks noGrp="1"/>
          </p:cNvSpPr>
          <p:nvPr>
            <p:ph type="pic" sz="quarter" idx="19" hasCustomPrompt="1"/>
          </p:nvPr>
        </p:nvSpPr>
        <p:spPr>
          <a:xfrm>
            <a:off x="540000" y="1800000"/>
            <a:ext cx="810655" cy="810655"/>
          </a:xfrm>
          <a:custGeom>
            <a:avLst/>
            <a:gdLst>
              <a:gd name="connsiteX0" fmla="*/ 216266 w 3564000"/>
              <a:gd name="connsiteY0" fmla="*/ 0 h 2520000"/>
              <a:gd name="connsiteX1" fmla="*/ 3347734 w 3564000"/>
              <a:gd name="connsiteY1" fmla="*/ 0 h 2520000"/>
              <a:gd name="connsiteX2" fmla="*/ 3564000 w 3564000"/>
              <a:gd name="connsiteY2" fmla="*/ 216266 h 2520000"/>
              <a:gd name="connsiteX3" fmla="*/ 3564000 w 3564000"/>
              <a:gd name="connsiteY3" fmla="*/ 2303734 h 2520000"/>
              <a:gd name="connsiteX4" fmla="*/ 3347734 w 3564000"/>
              <a:gd name="connsiteY4" fmla="*/ 2520000 h 2520000"/>
              <a:gd name="connsiteX5" fmla="*/ 216266 w 3564000"/>
              <a:gd name="connsiteY5" fmla="*/ 2520000 h 2520000"/>
              <a:gd name="connsiteX6" fmla="*/ 0 w 3564000"/>
              <a:gd name="connsiteY6" fmla="*/ 2303734 h 2520000"/>
              <a:gd name="connsiteX7" fmla="*/ 0 w 3564000"/>
              <a:gd name="connsiteY7" fmla="*/ 216266 h 2520000"/>
              <a:gd name="connsiteX8" fmla="*/ 216266 w 3564000"/>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000" h="2520000">
                <a:moveTo>
                  <a:pt x="216266" y="0"/>
                </a:moveTo>
                <a:lnTo>
                  <a:pt x="3347734" y="0"/>
                </a:lnTo>
                <a:cubicBezTo>
                  <a:pt x="3467174" y="0"/>
                  <a:pt x="3564000" y="96826"/>
                  <a:pt x="3564000" y="216266"/>
                </a:cubicBezTo>
                <a:lnTo>
                  <a:pt x="3564000" y="2303734"/>
                </a:lnTo>
                <a:cubicBezTo>
                  <a:pt x="3564000" y="2423174"/>
                  <a:pt x="3467174" y="2520000"/>
                  <a:pt x="3347734" y="2520000"/>
                </a:cubicBezTo>
                <a:lnTo>
                  <a:pt x="216266" y="2520000"/>
                </a:lnTo>
                <a:cubicBezTo>
                  <a:pt x="96826" y="2520000"/>
                  <a:pt x="0" y="2423174"/>
                  <a:pt x="0" y="2303734"/>
                </a:cubicBezTo>
                <a:lnTo>
                  <a:pt x="0" y="216266"/>
                </a:lnTo>
                <a:cubicBezTo>
                  <a:pt x="0" y="96826"/>
                  <a:pt x="96826" y="0"/>
                  <a:pt x="216266" y="0"/>
                </a:cubicBezTo>
                <a:close/>
              </a:path>
            </a:pathLst>
          </a:custGeom>
          <a:noFill/>
        </p:spPr>
        <p:txBody>
          <a:bodyPr wrap="square" anchor="ctr" anchorCtr="0">
            <a:noAutofit/>
          </a:bodyPr>
          <a:lstStyle>
            <a:lvl1pPr marL="0" indent="0" algn="ctr">
              <a:buNone/>
              <a:defRPr sz="1200" b="0" i="0">
                <a:solidFill>
                  <a:schemeClr val="bg2">
                    <a:lumMod val="75000"/>
                  </a:schemeClr>
                </a:solidFill>
                <a:latin typeface="Arial" panose="020B0604020202020204" pitchFamily="34" charset="0"/>
                <a:cs typeface="Arial" panose="020B0604020202020204" pitchFamily="34" charset="0"/>
              </a:defRPr>
            </a:lvl1pPr>
          </a:lstStyle>
          <a:p>
            <a:r>
              <a:rPr lang="en-US"/>
              <a:t>pictograms</a:t>
            </a:r>
          </a:p>
          <a:p>
            <a:endParaRPr lang="en-US"/>
          </a:p>
          <a:p>
            <a:endParaRPr lang="en-US"/>
          </a:p>
        </p:txBody>
      </p:sp>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sp>
        <p:nvSpPr>
          <p:cNvPr id="18" name="Text Placeholder 2">
            <a:extLst>
              <a:ext uri="{FF2B5EF4-FFF2-40B4-BE49-F238E27FC236}">
                <a16:creationId xmlns:a16="http://schemas.microsoft.com/office/drawing/2014/main" id="{4BC903E5-C69A-3E42-B1BC-0C777A236479}"/>
              </a:ext>
            </a:extLst>
          </p:cNvPr>
          <p:cNvSpPr>
            <a:spLocks noGrp="1"/>
          </p:cNvSpPr>
          <p:nvPr>
            <p:ph type="body" sz="quarter" idx="30" hasCustomPrompt="1"/>
          </p:nvPr>
        </p:nvSpPr>
        <p:spPr>
          <a:xfrm>
            <a:off x="1980000" y="1800000"/>
            <a:ext cx="3600000" cy="936000"/>
          </a:xfrm>
          <a:prstGeom prst="rect">
            <a:avLst/>
          </a:prstGeom>
        </p:spPr>
        <p:txBody>
          <a:bodyPr lIns="0" tIns="0" rIns="0" bIns="0"/>
          <a:lstStyle>
            <a:lvl1pPr marL="0" indent="0">
              <a:lnSpc>
                <a:spcPct val="100000"/>
              </a:lnSpc>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a:t>
            </a:r>
          </a:p>
        </p:txBody>
      </p:sp>
      <p:sp>
        <p:nvSpPr>
          <p:cNvPr id="19" name="Text Placeholder 2">
            <a:extLst>
              <a:ext uri="{FF2B5EF4-FFF2-40B4-BE49-F238E27FC236}">
                <a16:creationId xmlns:a16="http://schemas.microsoft.com/office/drawing/2014/main" id="{0930A6C2-2CD8-4A4A-AF75-417711D0AF81}"/>
              </a:ext>
            </a:extLst>
          </p:cNvPr>
          <p:cNvSpPr>
            <a:spLocks noGrp="1"/>
          </p:cNvSpPr>
          <p:nvPr>
            <p:ph type="body" sz="quarter" idx="45" hasCustomPrompt="1"/>
          </p:nvPr>
        </p:nvSpPr>
        <p:spPr>
          <a:xfrm>
            <a:off x="1980000" y="3348000"/>
            <a:ext cx="3600000" cy="1008000"/>
          </a:xfrm>
          <a:prstGeom prst="rect">
            <a:avLst/>
          </a:prstGeom>
        </p:spPr>
        <p:txBody>
          <a:bodyPr lIns="0" tIns="0" rIns="0" bIns="0"/>
          <a:lstStyle>
            <a:lvl1pPr marL="0" indent="0">
              <a:lnSpc>
                <a:spcPct val="100000"/>
              </a:lnSpc>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a:t>
            </a:r>
          </a:p>
        </p:txBody>
      </p:sp>
      <p:sp>
        <p:nvSpPr>
          <p:cNvPr id="23" name="Text Placeholder 2">
            <a:extLst>
              <a:ext uri="{FF2B5EF4-FFF2-40B4-BE49-F238E27FC236}">
                <a16:creationId xmlns:a16="http://schemas.microsoft.com/office/drawing/2014/main" id="{AE3B338B-C8E6-46C5-9504-4BC1B41257A5}"/>
              </a:ext>
            </a:extLst>
          </p:cNvPr>
          <p:cNvSpPr>
            <a:spLocks noGrp="1"/>
          </p:cNvSpPr>
          <p:nvPr>
            <p:ph type="body" sz="quarter" idx="49" hasCustomPrompt="1"/>
          </p:nvPr>
        </p:nvSpPr>
        <p:spPr>
          <a:xfrm>
            <a:off x="1980000" y="4896000"/>
            <a:ext cx="3600000" cy="936000"/>
          </a:xfrm>
          <a:prstGeom prst="rect">
            <a:avLst/>
          </a:prstGeom>
        </p:spPr>
        <p:txBody>
          <a:bodyPr lIns="0" tIns="0" rIns="0" bIns="0"/>
          <a:lstStyle>
            <a:lvl1pPr marL="0" indent="0">
              <a:lnSpc>
                <a:spcPct val="100000"/>
              </a:lnSpc>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a:t>
            </a:r>
          </a:p>
        </p:txBody>
      </p:sp>
      <p:sp>
        <p:nvSpPr>
          <p:cNvPr id="56" name="Picture Placeholder 22">
            <a:extLst>
              <a:ext uri="{FF2B5EF4-FFF2-40B4-BE49-F238E27FC236}">
                <a16:creationId xmlns:a16="http://schemas.microsoft.com/office/drawing/2014/main" id="{7D110406-F96F-4B59-AA09-65B2AF136510}"/>
              </a:ext>
            </a:extLst>
          </p:cNvPr>
          <p:cNvSpPr>
            <a:spLocks noGrp="1"/>
          </p:cNvSpPr>
          <p:nvPr>
            <p:ph type="pic" sz="quarter" idx="61" hasCustomPrompt="1"/>
          </p:nvPr>
        </p:nvSpPr>
        <p:spPr>
          <a:xfrm>
            <a:off x="540000" y="3348000"/>
            <a:ext cx="810655" cy="810655"/>
          </a:xfrm>
          <a:custGeom>
            <a:avLst/>
            <a:gdLst>
              <a:gd name="connsiteX0" fmla="*/ 216266 w 3564000"/>
              <a:gd name="connsiteY0" fmla="*/ 0 h 2520000"/>
              <a:gd name="connsiteX1" fmla="*/ 3347734 w 3564000"/>
              <a:gd name="connsiteY1" fmla="*/ 0 h 2520000"/>
              <a:gd name="connsiteX2" fmla="*/ 3564000 w 3564000"/>
              <a:gd name="connsiteY2" fmla="*/ 216266 h 2520000"/>
              <a:gd name="connsiteX3" fmla="*/ 3564000 w 3564000"/>
              <a:gd name="connsiteY3" fmla="*/ 2303734 h 2520000"/>
              <a:gd name="connsiteX4" fmla="*/ 3347734 w 3564000"/>
              <a:gd name="connsiteY4" fmla="*/ 2520000 h 2520000"/>
              <a:gd name="connsiteX5" fmla="*/ 216266 w 3564000"/>
              <a:gd name="connsiteY5" fmla="*/ 2520000 h 2520000"/>
              <a:gd name="connsiteX6" fmla="*/ 0 w 3564000"/>
              <a:gd name="connsiteY6" fmla="*/ 2303734 h 2520000"/>
              <a:gd name="connsiteX7" fmla="*/ 0 w 3564000"/>
              <a:gd name="connsiteY7" fmla="*/ 216266 h 2520000"/>
              <a:gd name="connsiteX8" fmla="*/ 216266 w 3564000"/>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000" h="2520000">
                <a:moveTo>
                  <a:pt x="216266" y="0"/>
                </a:moveTo>
                <a:lnTo>
                  <a:pt x="3347734" y="0"/>
                </a:lnTo>
                <a:cubicBezTo>
                  <a:pt x="3467174" y="0"/>
                  <a:pt x="3564000" y="96826"/>
                  <a:pt x="3564000" y="216266"/>
                </a:cubicBezTo>
                <a:lnTo>
                  <a:pt x="3564000" y="2303734"/>
                </a:lnTo>
                <a:cubicBezTo>
                  <a:pt x="3564000" y="2423174"/>
                  <a:pt x="3467174" y="2520000"/>
                  <a:pt x="3347734" y="2520000"/>
                </a:cubicBezTo>
                <a:lnTo>
                  <a:pt x="216266" y="2520000"/>
                </a:lnTo>
                <a:cubicBezTo>
                  <a:pt x="96826" y="2520000"/>
                  <a:pt x="0" y="2423174"/>
                  <a:pt x="0" y="2303734"/>
                </a:cubicBezTo>
                <a:lnTo>
                  <a:pt x="0" y="216266"/>
                </a:lnTo>
                <a:cubicBezTo>
                  <a:pt x="0" y="96826"/>
                  <a:pt x="96826" y="0"/>
                  <a:pt x="216266" y="0"/>
                </a:cubicBezTo>
                <a:close/>
              </a:path>
            </a:pathLst>
          </a:custGeom>
          <a:noFill/>
        </p:spPr>
        <p:txBody>
          <a:bodyPr wrap="square" anchor="ctr" anchorCtr="0">
            <a:noAutofit/>
          </a:bodyPr>
          <a:lstStyle>
            <a:lvl1pPr marL="0" indent="0" algn="ctr">
              <a:buNone/>
              <a:defRPr sz="1200" b="0" i="0">
                <a:solidFill>
                  <a:schemeClr val="bg2">
                    <a:lumMod val="75000"/>
                  </a:schemeClr>
                </a:solidFill>
                <a:latin typeface="Arial" panose="020B0604020202020204" pitchFamily="34" charset="0"/>
                <a:cs typeface="Arial" panose="020B0604020202020204" pitchFamily="34" charset="0"/>
              </a:defRPr>
            </a:lvl1pPr>
          </a:lstStyle>
          <a:p>
            <a:r>
              <a:rPr lang="en-US"/>
              <a:t>pictograms</a:t>
            </a:r>
          </a:p>
          <a:p>
            <a:endParaRPr lang="en-US"/>
          </a:p>
          <a:p>
            <a:endParaRPr lang="en-US"/>
          </a:p>
        </p:txBody>
      </p:sp>
      <p:sp>
        <p:nvSpPr>
          <p:cNvPr id="57" name="Picture Placeholder 22">
            <a:extLst>
              <a:ext uri="{FF2B5EF4-FFF2-40B4-BE49-F238E27FC236}">
                <a16:creationId xmlns:a16="http://schemas.microsoft.com/office/drawing/2014/main" id="{F5F7404B-60AF-4350-A760-E50B9B6AA51C}"/>
              </a:ext>
            </a:extLst>
          </p:cNvPr>
          <p:cNvSpPr>
            <a:spLocks noGrp="1"/>
          </p:cNvSpPr>
          <p:nvPr>
            <p:ph type="pic" sz="quarter" idx="62" hasCustomPrompt="1"/>
          </p:nvPr>
        </p:nvSpPr>
        <p:spPr>
          <a:xfrm>
            <a:off x="540000" y="4896000"/>
            <a:ext cx="810655" cy="810655"/>
          </a:xfrm>
          <a:custGeom>
            <a:avLst/>
            <a:gdLst>
              <a:gd name="connsiteX0" fmla="*/ 216266 w 3564000"/>
              <a:gd name="connsiteY0" fmla="*/ 0 h 2520000"/>
              <a:gd name="connsiteX1" fmla="*/ 3347734 w 3564000"/>
              <a:gd name="connsiteY1" fmla="*/ 0 h 2520000"/>
              <a:gd name="connsiteX2" fmla="*/ 3564000 w 3564000"/>
              <a:gd name="connsiteY2" fmla="*/ 216266 h 2520000"/>
              <a:gd name="connsiteX3" fmla="*/ 3564000 w 3564000"/>
              <a:gd name="connsiteY3" fmla="*/ 2303734 h 2520000"/>
              <a:gd name="connsiteX4" fmla="*/ 3347734 w 3564000"/>
              <a:gd name="connsiteY4" fmla="*/ 2520000 h 2520000"/>
              <a:gd name="connsiteX5" fmla="*/ 216266 w 3564000"/>
              <a:gd name="connsiteY5" fmla="*/ 2520000 h 2520000"/>
              <a:gd name="connsiteX6" fmla="*/ 0 w 3564000"/>
              <a:gd name="connsiteY6" fmla="*/ 2303734 h 2520000"/>
              <a:gd name="connsiteX7" fmla="*/ 0 w 3564000"/>
              <a:gd name="connsiteY7" fmla="*/ 216266 h 2520000"/>
              <a:gd name="connsiteX8" fmla="*/ 216266 w 3564000"/>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000" h="2520000">
                <a:moveTo>
                  <a:pt x="216266" y="0"/>
                </a:moveTo>
                <a:lnTo>
                  <a:pt x="3347734" y="0"/>
                </a:lnTo>
                <a:cubicBezTo>
                  <a:pt x="3467174" y="0"/>
                  <a:pt x="3564000" y="96826"/>
                  <a:pt x="3564000" y="216266"/>
                </a:cubicBezTo>
                <a:lnTo>
                  <a:pt x="3564000" y="2303734"/>
                </a:lnTo>
                <a:cubicBezTo>
                  <a:pt x="3564000" y="2423174"/>
                  <a:pt x="3467174" y="2520000"/>
                  <a:pt x="3347734" y="2520000"/>
                </a:cubicBezTo>
                <a:lnTo>
                  <a:pt x="216266" y="2520000"/>
                </a:lnTo>
                <a:cubicBezTo>
                  <a:pt x="96826" y="2520000"/>
                  <a:pt x="0" y="2423174"/>
                  <a:pt x="0" y="2303734"/>
                </a:cubicBezTo>
                <a:lnTo>
                  <a:pt x="0" y="216266"/>
                </a:lnTo>
                <a:cubicBezTo>
                  <a:pt x="0" y="96826"/>
                  <a:pt x="96826" y="0"/>
                  <a:pt x="216266" y="0"/>
                </a:cubicBezTo>
                <a:close/>
              </a:path>
            </a:pathLst>
          </a:custGeom>
          <a:noFill/>
        </p:spPr>
        <p:txBody>
          <a:bodyPr wrap="square" anchor="ctr" anchorCtr="0">
            <a:noAutofit/>
          </a:bodyPr>
          <a:lstStyle>
            <a:lvl1pPr marL="0" indent="0" algn="ctr">
              <a:buNone/>
              <a:defRPr sz="1200" b="0" i="0">
                <a:solidFill>
                  <a:schemeClr val="bg2">
                    <a:lumMod val="75000"/>
                  </a:schemeClr>
                </a:solidFill>
                <a:latin typeface="Arial" panose="020B0604020202020204" pitchFamily="34" charset="0"/>
                <a:cs typeface="Arial" panose="020B0604020202020204" pitchFamily="34" charset="0"/>
              </a:defRPr>
            </a:lvl1pPr>
          </a:lstStyle>
          <a:p>
            <a:r>
              <a:rPr lang="en-US"/>
              <a:t>pictograms</a:t>
            </a:r>
          </a:p>
          <a:p>
            <a:endParaRPr lang="en-US"/>
          </a:p>
          <a:p>
            <a:endParaRPr lang="en-US"/>
          </a:p>
        </p:txBody>
      </p:sp>
      <p:sp>
        <p:nvSpPr>
          <p:cNvPr id="58" name="Picture Placeholder 22">
            <a:extLst>
              <a:ext uri="{FF2B5EF4-FFF2-40B4-BE49-F238E27FC236}">
                <a16:creationId xmlns:a16="http://schemas.microsoft.com/office/drawing/2014/main" id="{A1D617E1-9CB2-4420-8972-47F3D32DBD33}"/>
              </a:ext>
            </a:extLst>
          </p:cNvPr>
          <p:cNvSpPr>
            <a:spLocks noGrp="1"/>
          </p:cNvSpPr>
          <p:nvPr>
            <p:ph type="pic" sz="quarter" idx="63" hasCustomPrompt="1"/>
          </p:nvPr>
        </p:nvSpPr>
        <p:spPr>
          <a:xfrm>
            <a:off x="6660000" y="1800000"/>
            <a:ext cx="810655" cy="810655"/>
          </a:xfrm>
          <a:custGeom>
            <a:avLst/>
            <a:gdLst>
              <a:gd name="connsiteX0" fmla="*/ 216266 w 3564000"/>
              <a:gd name="connsiteY0" fmla="*/ 0 h 2520000"/>
              <a:gd name="connsiteX1" fmla="*/ 3347734 w 3564000"/>
              <a:gd name="connsiteY1" fmla="*/ 0 h 2520000"/>
              <a:gd name="connsiteX2" fmla="*/ 3564000 w 3564000"/>
              <a:gd name="connsiteY2" fmla="*/ 216266 h 2520000"/>
              <a:gd name="connsiteX3" fmla="*/ 3564000 w 3564000"/>
              <a:gd name="connsiteY3" fmla="*/ 2303734 h 2520000"/>
              <a:gd name="connsiteX4" fmla="*/ 3347734 w 3564000"/>
              <a:gd name="connsiteY4" fmla="*/ 2520000 h 2520000"/>
              <a:gd name="connsiteX5" fmla="*/ 216266 w 3564000"/>
              <a:gd name="connsiteY5" fmla="*/ 2520000 h 2520000"/>
              <a:gd name="connsiteX6" fmla="*/ 0 w 3564000"/>
              <a:gd name="connsiteY6" fmla="*/ 2303734 h 2520000"/>
              <a:gd name="connsiteX7" fmla="*/ 0 w 3564000"/>
              <a:gd name="connsiteY7" fmla="*/ 216266 h 2520000"/>
              <a:gd name="connsiteX8" fmla="*/ 216266 w 3564000"/>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000" h="2520000">
                <a:moveTo>
                  <a:pt x="216266" y="0"/>
                </a:moveTo>
                <a:lnTo>
                  <a:pt x="3347734" y="0"/>
                </a:lnTo>
                <a:cubicBezTo>
                  <a:pt x="3467174" y="0"/>
                  <a:pt x="3564000" y="96826"/>
                  <a:pt x="3564000" y="216266"/>
                </a:cubicBezTo>
                <a:lnTo>
                  <a:pt x="3564000" y="2303734"/>
                </a:lnTo>
                <a:cubicBezTo>
                  <a:pt x="3564000" y="2423174"/>
                  <a:pt x="3467174" y="2520000"/>
                  <a:pt x="3347734" y="2520000"/>
                </a:cubicBezTo>
                <a:lnTo>
                  <a:pt x="216266" y="2520000"/>
                </a:lnTo>
                <a:cubicBezTo>
                  <a:pt x="96826" y="2520000"/>
                  <a:pt x="0" y="2423174"/>
                  <a:pt x="0" y="2303734"/>
                </a:cubicBezTo>
                <a:lnTo>
                  <a:pt x="0" y="216266"/>
                </a:lnTo>
                <a:cubicBezTo>
                  <a:pt x="0" y="96826"/>
                  <a:pt x="96826" y="0"/>
                  <a:pt x="216266" y="0"/>
                </a:cubicBezTo>
                <a:close/>
              </a:path>
            </a:pathLst>
          </a:custGeom>
          <a:noFill/>
        </p:spPr>
        <p:txBody>
          <a:bodyPr wrap="square" anchor="ctr" anchorCtr="0">
            <a:noAutofit/>
          </a:bodyPr>
          <a:lstStyle>
            <a:lvl1pPr marL="0" indent="0" algn="ctr">
              <a:buNone/>
              <a:defRPr sz="1200" b="0" i="0">
                <a:solidFill>
                  <a:schemeClr val="bg2">
                    <a:lumMod val="75000"/>
                  </a:schemeClr>
                </a:solidFill>
                <a:latin typeface="Arial" panose="020B0604020202020204" pitchFamily="34" charset="0"/>
                <a:cs typeface="Arial" panose="020B0604020202020204" pitchFamily="34" charset="0"/>
              </a:defRPr>
            </a:lvl1pPr>
          </a:lstStyle>
          <a:p>
            <a:r>
              <a:rPr lang="en-US"/>
              <a:t>pictograms</a:t>
            </a:r>
          </a:p>
          <a:p>
            <a:endParaRPr lang="en-US"/>
          </a:p>
          <a:p>
            <a:endParaRPr lang="en-US"/>
          </a:p>
        </p:txBody>
      </p:sp>
      <p:sp>
        <p:nvSpPr>
          <p:cNvPr id="59" name="Text Placeholder 2">
            <a:extLst>
              <a:ext uri="{FF2B5EF4-FFF2-40B4-BE49-F238E27FC236}">
                <a16:creationId xmlns:a16="http://schemas.microsoft.com/office/drawing/2014/main" id="{F0BD21BB-842C-4C9A-AB8F-B590C81E46ED}"/>
              </a:ext>
            </a:extLst>
          </p:cNvPr>
          <p:cNvSpPr>
            <a:spLocks noGrp="1"/>
          </p:cNvSpPr>
          <p:nvPr>
            <p:ph type="body" sz="quarter" idx="64" hasCustomPrompt="1"/>
          </p:nvPr>
        </p:nvSpPr>
        <p:spPr>
          <a:xfrm>
            <a:off x="8100000" y="1800000"/>
            <a:ext cx="3600000" cy="950502"/>
          </a:xfrm>
          <a:prstGeom prst="rect">
            <a:avLst/>
          </a:prstGeom>
        </p:spPr>
        <p:txBody>
          <a:bodyPr lIns="0" tIns="0" rIns="0" bIns="0"/>
          <a:lstStyle>
            <a:lvl1pPr marL="0" indent="0">
              <a:lnSpc>
                <a:spcPct val="100000"/>
              </a:lnSpc>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a:t>
            </a:r>
          </a:p>
        </p:txBody>
      </p:sp>
      <p:sp>
        <p:nvSpPr>
          <p:cNvPr id="60" name="Text Placeholder 2">
            <a:extLst>
              <a:ext uri="{FF2B5EF4-FFF2-40B4-BE49-F238E27FC236}">
                <a16:creationId xmlns:a16="http://schemas.microsoft.com/office/drawing/2014/main" id="{39D1B8D9-2154-4A6D-88D5-82B664F1BE86}"/>
              </a:ext>
            </a:extLst>
          </p:cNvPr>
          <p:cNvSpPr>
            <a:spLocks noGrp="1"/>
          </p:cNvSpPr>
          <p:nvPr>
            <p:ph type="body" sz="quarter" idx="65" hasCustomPrompt="1"/>
          </p:nvPr>
        </p:nvSpPr>
        <p:spPr>
          <a:xfrm>
            <a:off x="8100000" y="3348000"/>
            <a:ext cx="3600000" cy="950502"/>
          </a:xfrm>
          <a:prstGeom prst="rect">
            <a:avLst/>
          </a:prstGeom>
        </p:spPr>
        <p:txBody>
          <a:bodyPr lIns="0" tIns="0" rIns="0" bIns="0"/>
          <a:lstStyle>
            <a:lvl1pPr marL="0" indent="0">
              <a:lnSpc>
                <a:spcPct val="100000"/>
              </a:lnSpc>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a:t>
            </a:r>
          </a:p>
        </p:txBody>
      </p:sp>
      <p:sp>
        <p:nvSpPr>
          <p:cNvPr id="61" name="Text Placeholder 2">
            <a:extLst>
              <a:ext uri="{FF2B5EF4-FFF2-40B4-BE49-F238E27FC236}">
                <a16:creationId xmlns:a16="http://schemas.microsoft.com/office/drawing/2014/main" id="{4C8B2CD5-0BBA-4F74-B5D2-867DB06D2BAB}"/>
              </a:ext>
            </a:extLst>
          </p:cNvPr>
          <p:cNvSpPr>
            <a:spLocks noGrp="1"/>
          </p:cNvSpPr>
          <p:nvPr>
            <p:ph type="body" sz="quarter" idx="66" hasCustomPrompt="1"/>
          </p:nvPr>
        </p:nvSpPr>
        <p:spPr>
          <a:xfrm>
            <a:off x="8100000" y="4896000"/>
            <a:ext cx="3600000" cy="950502"/>
          </a:xfrm>
          <a:prstGeom prst="rect">
            <a:avLst/>
          </a:prstGeom>
        </p:spPr>
        <p:txBody>
          <a:bodyPr lIns="0" tIns="0" rIns="0" bIns="0"/>
          <a:lstStyle>
            <a:lvl1pPr marL="0" indent="0">
              <a:lnSpc>
                <a:spcPct val="100000"/>
              </a:lnSpc>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a:t>
            </a:r>
          </a:p>
        </p:txBody>
      </p:sp>
      <p:sp>
        <p:nvSpPr>
          <p:cNvPr id="62" name="Picture Placeholder 22">
            <a:extLst>
              <a:ext uri="{FF2B5EF4-FFF2-40B4-BE49-F238E27FC236}">
                <a16:creationId xmlns:a16="http://schemas.microsoft.com/office/drawing/2014/main" id="{DA3C350E-CBF8-4F1B-8171-E733806A5382}"/>
              </a:ext>
            </a:extLst>
          </p:cNvPr>
          <p:cNvSpPr>
            <a:spLocks noGrp="1"/>
          </p:cNvSpPr>
          <p:nvPr>
            <p:ph type="pic" sz="quarter" idx="67" hasCustomPrompt="1"/>
          </p:nvPr>
        </p:nvSpPr>
        <p:spPr>
          <a:xfrm>
            <a:off x="6660000" y="3348000"/>
            <a:ext cx="810655" cy="810655"/>
          </a:xfrm>
          <a:custGeom>
            <a:avLst/>
            <a:gdLst>
              <a:gd name="connsiteX0" fmla="*/ 216266 w 3564000"/>
              <a:gd name="connsiteY0" fmla="*/ 0 h 2520000"/>
              <a:gd name="connsiteX1" fmla="*/ 3347734 w 3564000"/>
              <a:gd name="connsiteY1" fmla="*/ 0 h 2520000"/>
              <a:gd name="connsiteX2" fmla="*/ 3564000 w 3564000"/>
              <a:gd name="connsiteY2" fmla="*/ 216266 h 2520000"/>
              <a:gd name="connsiteX3" fmla="*/ 3564000 w 3564000"/>
              <a:gd name="connsiteY3" fmla="*/ 2303734 h 2520000"/>
              <a:gd name="connsiteX4" fmla="*/ 3347734 w 3564000"/>
              <a:gd name="connsiteY4" fmla="*/ 2520000 h 2520000"/>
              <a:gd name="connsiteX5" fmla="*/ 216266 w 3564000"/>
              <a:gd name="connsiteY5" fmla="*/ 2520000 h 2520000"/>
              <a:gd name="connsiteX6" fmla="*/ 0 w 3564000"/>
              <a:gd name="connsiteY6" fmla="*/ 2303734 h 2520000"/>
              <a:gd name="connsiteX7" fmla="*/ 0 w 3564000"/>
              <a:gd name="connsiteY7" fmla="*/ 216266 h 2520000"/>
              <a:gd name="connsiteX8" fmla="*/ 216266 w 3564000"/>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000" h="2520000">
                <a:moveTo>
                  <a:pt x="216266" y="0"/>
                </a:moveTo>
                <a:lnTo>
                  <a:pt x="3347734" y="0"/>
                </a:lnTo>
                <a:cubicBezTo>
                  <a:pt x="3467174" y="0"/>
                  <a:pt x="3564000" y="96826"/>
                  <a:pt x="3564000" y="216266"/>
                </a:cubicBezTo>
                <a:lnTo>
                  <a:pt x="3564000" y="2303734"/>
                </a:lnTo>
                <a:cubicBezTo>
                  <a:pt x="3564000" y="2423174"/>
                  <a:pt x="3467174" y="2520000"/>
                  <a:pt x="3347734" y="2520000"/>
                </a:cubicBezTo>
                <a:lnTo>
                  <a:pt x="216266" y="2520000"/>
                </a:lnTo>
                <a:cubicBezTo>
                  <a:pt x="96826" y="2520000"/>
                  <a:pt x="0" y="2423174"/>
                  <a:pt x="0" y="2303734"/>
                </a:cubicBezTo>
                <a:lnTo>
                  <a:pt x="0" y="216266"/>
                </a:lnTo>
                <a:cubicBezTo>
                  <a:pt x="0" y="96826"/>
                  <a:pt x="96826" y="0"/>
                  <a:pt x="216266" y="0"/>
                </a:cubicBezTo>
                <a:close/>
              </a:path>
            </a:pathLst>
          </a:custGeom>
          <a:noFill/>
        </p:spPr>
        <p:txBody>
          <a:bodyPr wrap="square" anchor="ctr" anchorCtr="0">
            <a:noAutofit/>
          </a:bodyPr>
          <a:lstStyle>
            <a:lvl1pPr marL="0" indent="0" algn="ctr">
              <a:buNone/>
              <a:defRPr sz="1200" b="0" i="0">
                <a:solidFill>
                  <a:schemeClr val="bg2">
                    <a:lumMod val="75000"/>
                  </a:schemeClr>
                </a:solidFill>
                <a:latin typeface="Arial" panose="020B0604020202020204" pitchFamily="34" charset="0"/>
                <a:cs typeface="Arial" panose="020B0604020202020204" pitchFamily="34" charset="0"/>
              </a:defRPr>
            </a:lvl1pPr>
          </a:lstStyle>
          <a:p>
            <a:r>
              <a:rPr lang="en-US"/>
              <a:t>pictograms</a:t>
            </a:r>
          </a:p>
          <a:p>
            <a:endParaRPr lang="en-US"/>
          </a:p>
          <a:p>
            <a:endParaRPr lang="en-US"/>
          </a:p>
        </p:txBody>
      </p:sp>
      <p:sp>
        <p:nvSpPr>
          <p:cNvPr id="63" name="Picture Placeholder 22">
            <a:extLst>
              <a:ext uri="{FF2B5EF4-FFF2-40B4-BE49-F238E27FC236}">
                <a16:creationId xmlns:a16="http://schemas.microsoft.com/office/drawing/2014/main" id="{49B548CF-C100-4AF9-B3F3-8DEC1C165ECB}"/>
              </a:ext>
            </a:extLst>
          </p:cNvPr>
          <p:cNvSpPr>
            <a:spLocks noGrp="1"/>
          </p:cNvSpPr>
          <p:nvPr>
            <p:ph type="pic" sz="quarter" idx="68" hasCustomPrompt="1"/>
          </p:nvPr>
        </p:nvSpPr>
        <p:spPr>
          <a:xfrm>
            <a:off x="6660000" y="4896000"/>
            <a:ext cx="810655" cy="810655"/>
          </a:xfrm>
          <a:custGeom>
            <a:avLst/>
            <a:gdLst>
              <a:gd name="connsiteX0" fmla="*/ 216266 w 3564000"/>
              <a:gd name="connsiteY0" fmla="*/ 0 h 2520000"/>
              <a:gd name="connsiteX1" fmla="*/ 3347734 w 3564000"/>
              <a:gd name="connsiteY1" fmla="*/ 0 h 2520000"/>
              <a:gd name="connsiteX2" fmla="*/ 3564000 w 3564000"/>
              <a:gd name="connsiteY2" fmla="*/ 216266 h 2520000"/>
              <a:gd name="connsiteX3" fmla="*/ 3564000 w 3564000"/>
              <a:gd name="connsiteY3" fmla="*/ 2303734 h 2520000"/>
              <a:gd name="connsiteX4" fmla="*/ 3347734 w 3564000"/>
              <a:gd name="connsiteY4" fmla="*/ 2520000 h 2520000"/>
              <a:gd name="connsiteX5" fmla="*/ 216266 w 3564000"/>
              <a:gd name="connsiteY5" fmla="*/ 2520000 h 2520000"/>
              <a:gd name="connsiteX6" fmla="*/ 0 w 3564000"/>
              <a:gd name="connsiteY6" fmla="*/ 2303734 h 2520000"/>
              <a:gd name="connsiteX7" fmla="*/ 0 w 3564000"/>
              <a:gd name="connsiteY7" fmla="*/ 216266 h 2520000"/>
              <a:gd name="connsiteX8" fmla="*/ 216266 w 3564000"/>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000" h="2520000">
                <a:moveTo>
                  <a:pt x="216266" y="0"/>
                </a:moveTo>
                <a:lnTo>
                  <a:pt x="3347734" y="0"/>
                </a:lnTo>
                <a:cubicBezTo>
                  <a:pt x="3467174" y="0"/>
                  <a:pt x="3564000" y="96826"/>
                  <a:pt x="3564000" y="216266"/>
                </a:cubicBezTo>
                <a:lnTo>
                  <a:pt x="3564000" y="2303734"/>
                </a:lnTo>
                <a:cubicBezTo>
                  <a:pt x="3564000" y="2423174"/>
                  <a:pt x="3467174" y="2520000"/>
                  <a:pt x="3347734" y="2520000"/>
                </a:cubicBezTo>
                <a:lnTo>
                  <a:pt x="216266" y="2520000"/>
                </a:lnTo>
                <a:cubicBezTo>
                  <a:pt x="96826" y="2520000"/>
                  <a:pt x="0" y="2423174"/>
                  <a:pt x="0" y="2303734"/>
                </a:cubicBezTo>
                <a:lnTo>
                  <a:pt x="0" y="216266"/>
                </a:lnTo>
                <a:cubicBezTo>
                  <a:pt x="0" y="96826"/>
                  <a:pt x="96826" y="0"/>
                  <a:pt x="216266" y="0"/>
                </a:cubicBezTo>
                <a:close/>
              </a:path>
            </a:pathLst>
          </a:custGeom>
          <a:noFill/>
        </p:spPr>
        <p:txBody>
          <a:bodyPr wrap="square" anchor="ctr" anchorCtr="0">
            <a:noAutofit/>
          </a:bodyPr>
          <a:lstStyle>
            <a:lvl1pPr marL="0" indent="0" algn="ctr">
              <a:buNone/>
              <a:defRPr sz="1200" b="0" i="0">
                <a:solidFill>
                  <a:schemeClr val="bg2">
                    <a:lumMod val="75000"/>
                  </a:schemeClr>
                </a:solidFill>
                <a:latin typeface="Arial" panose="020B0604020202020204" pitchFamily="34" charset="0"/>
                <a:cs typeface="Arial" panose="020B0604020202020204" pitchFamily="34" charset="0"/>
              </a:defRPr>
            </a:lvl1pPr>
          </a:lstStyle>
          <a:p>
            <a:r>
              <a:rPr lang="en-US"/>
              <a:t>pictograms</a:t>
            </a:r>
          </a:p>
          <a:p>
            <a:endParaRPr lang="en-US"/>
          </a:p>
          <a:p>
            <a:endParaRPr lang="en-US"/>
          </a:p>
        </p:txBody>
      </p:sp>
      <p:cxnSp>
        <p:nvCxnSpPr>
          <p:cNvPr id="20" name="Straight Connector 19">
            <a:extLst>
              <a:ext uri="{FF2B5EF4-FFF2-40B4-BE49-F238E27FC236}">
                <a16:creationId xmlns:a16="http://schemas.microsoft.com/office/drawing/2014/main" id="{7A608694-3905-9944-B4F2-1FBAD3EB27F3}"/>
              </a:ext>
            </a:extLst>
          </p:cNvPr>
          <p:cNvCxnSpPr>
            <a:cxnSpLocks/>
          </p:cNvCxnSpPr>
          <p:nvPr userDrawn="1"/>
        </p:nvCxnSpPr>
        <p:spPr>
          <a:xfrm>
            <a:off x="558798" y="266433"/>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5CB702FC-81E6-3E49-829F-00CDCC1E8C3B}"/>
              </a:ext>
            </a:extLst>
          </p:cNvPr>
          <p:cNvSpPr>
            <a:spLocks noGrp="1"/>
          </p:cNvSpPr>
          <p:nvPr>
            <p:ph type="body" sz="quarter" idx="27" hasCustomPrompt="1"/>
          </p:nvPr>
        </p:nvSpPr>
        <p:spPr>
          <a:xfrm>
            <a:off x="540000"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424194523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 3/4 pg + tex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sp>
        <p:nvSpPr>
          <p:cNvPr id="12" name="Table Placeholder 2">
            <a:extLst>
              <a:ext uri="{FF2B5EF4-FFF2-40B4-BE49-F238E27FC236}">
                <a16:creationId xmlns:a16="http://schemas.microsoft.com/office/drawing/2014/main" id="{A772ADE6-A756-FF4F-A2C0-17C5C49D339C}"/>
              </a:ext>
            </a:extLst>
          </p:cNvPr>
          <p:cNvSpPr>
            <a:spLocks noGrp="1"/>
          </p:cNvSpPr>
          <p:nvPr>
            <p:ph type="tbl" sz="quarter" idx="13" hasCustomPrompt="1"/>
          </p:nvPr>
        </p:nvSpPr>
        <p:spPr>
          <a:xfrm>
            <a:off x="540001" y="1440000"/>
            <a:ext cx="8274486" cy="4501946"/>
          </a:xfrm>
          <a:prstGeom prst="rect">
            <a:avLst/>
          </a:prstGeom>
          <a:solidFill>
            <a:srgbClr val="F8F9F9"/>
          </a:solidFill>
        </p:spPr>
        <p:txBody>
          <a:bodyPr lIns="0" tIns="0" rIns="0" bIns="0" anchor="ctr" anchorCtr="0"/>
          <a:lstStyle>
            <a:lvl1pPr marL="0" indent="0" algn="ctr">
              <a:buNone/>
              <a:defRPr sz="1600" b="0" i="0">
                <a:solidFill>
                  <a:schemeClr val="accent3"/>
                </a:solidFill>
                <a:latin typeface="Arial" panose="020B0604020202020204" pitchFamily="34" charset="0"/>
                <a:cs typeface="Arial" panose="020B0604020202020204" pitchFamily="34" charset="0"/>
              </a:defRPr>
            </a:lvl1pPr>
          </a:lstStyle>
          <a:p>
            <a:r>
              <a:rPr lang="en-US"/>
              <a:t>Insert table</a:t>
            </a:r>
          </a:p>
          <a:p>
            <a:endParaRPr lang="en-US"/>
          </a:p>
          <a:p>
            <a:endParaRPr lang="en-US"/>
          </a:p>
        </p:txBody>
      </p:sp>
      <p:sp>
        <p:nvSpPr>
          <p:cNvPr id="15" name="Text Placeholder 2">
            <a:extLst>
              <a:ext uri="{FF2B5EF4-FFF2-40B4-BE49-F238E27FC236}">
                <a16:creationId xmlns:a16="http://schemas.microsoft.com/office/drawing/2014/main" id="{1ABBBD7F-365A-8A45-BE9D-7E13B91D6384}"/>
              </a:ext>
            </a:extLst>
          </p:cNvPr>
          <p:cNvSpPr>
            <a:spLocks noGrp="1"/>
          </p:cNvSpPr>
          <p:nvPr>
            <p:ph type="body" sz="quarter" idx="30" hasCustomPrompt="1"/>
          </p:nvPr>
        </p:nvSpPr>
        <p:spPr>
          <a:xfrm>
            <a:off x="9035516" y="1440000"/>
            <a:ext cx="2628000" cy="4535488"/>
          </a:xfrm>
          <a:prstGeom prst="rect">
            <a:avLst/>
          </a:prstGeom>
        </p:spPr>
        <p:txBody>
          <a:bodyPr lIns="0" tIns="0" rIns="0" bIns="0"/>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361950" indent="-180975" algn="just">
              <a:lnSpc>
                <a:spcPct val="100000"/>
              </a:lnSpc>
              <a:spcBef>
                <a:spcPts val="0"/>
              </a:spcBef>
              <a:buClr>
                <a:schemeClr val="tx2"/>
              </a:buClr>
              <a:buFont typeface="Arial" panose="020B0604020202020204" pitchFamily="34" charset="0"/>
              <a:buChar char="•"/>
              <a:defRPr sz="1600" b="0" i="0">
                <a:latin typeface="FWD Circular TT Book" panose="02010604010101010104" pitchFamily="2" charset="77"/>
                <a:cs typeface="FWD Circular TT Book" panose="02010604010101010104" pitchFamily="2" charset="77"/>
              </a:defRPr>
            </a:lvl2pPr>
            <a:lvl3pPr marL="715963" indent="-180975">
              <a:lnSpc>
                <a:spcPct val="100000"/>
              </a:lnSpc>
              <a:spcBef>
                <a:spcPts val="0"/>
              </a:spcBef>
              <a:buClr>
                <a:schemeClr val="tx2"/>
              </a:buClr>
              <a:buFont typeface="Arial" panose="020B0604020202020204" pitchFamily="34" charset="0"/>
              <a:buChar char="‒"/>
              <a:defRPr lang="en-GB" sz="1600" b="0" i="0" kern="1200" dirty="0">
                <a:solidFill>
                  <a:schemeClr val="tx1"/>
                </a:solidFill>
                <a:latin typeface="FWD Circular TT Book" panose="02010604010101010104" pitchFamily="2" charset="77"/>
                <a:ea typeface="+mn-ea"/>
                <a:cs typeface="FWD Circular TT Book" panose="02010604010101010104" pitchFamily="2" charset="77"/>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blamquo</a:t>
            </a:r>
            <a:r>
              <a:rPr lang="en-GB"/>
              <a:t>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endParaRPr lang="en-GB"/>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2"/>
            <a:r>
              <a:rPr lang="en-GB"/>
              <a:t>Sub-bullet</a:t>
            </a:r>
          </a:p>
        </p:txBody>
      </p:sp>
      <p:cxnSp>
        <p:nvCxnSpPr>
          <p:cNvPr id="14" name="Straight Connector 13">
            <a:extLst>
              <a:ext uri="{FF2B5EF4-FFF2-40B4-BE49-F238E27FC236}">
                <a16:creationId xmlns:a16="http://schemas.microsoft.com/office/drawing/2014/main" id="{03F968D1-7B8B-E945-834E-C25822652F35}"/>
              </a:ext>
            </a:extLst>
          </p:cNvPr>
          <p:cNvCxnSpPr>
            <a:cxnSpLocks/>
          </p:cNvCxnSpPr>
          <p:nvPr userDrawn="1"/>
        </p:nvCxnSpPr>
        <p:spPr>
          <a:xfrm>
            <a:off x="558798" y="266433"/>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A083740-AC5E-1649-8598-5B1F99F76876}"/>
              </a:ext>
            </a:extLst>
          </p:cNvPr>
          <p:cNvSpPr>
            <a:spLocks noGrp="1"/>
          </p:cNvSpPr>
          <p:nvPr>
            <p:ph type="body" sz="quarter" idx="27" hasCustomPrompt="1"/>
          </p:nvPr>
        </p:nvSpPr>
        <p:spPr>
          <a:xfrm>
            <a:off x="540000"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55907442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 graphic x 8 ">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sp>
        <p:nvSpPr>
          <p:cNvPr id="12" name="Picture Placeholder 41">
            <a:extLst>
              <a:ext uri="{FF2B5EF4-FFF2-40B4-BE49-F238E27FC236}">
                <a16:creationId xmlns:a16="http://schemas.microsoft.com/office/drawing/2014/main" id="{4C9800F5-3FB6-C843-9B0D-744962DB3F95}"/>
              </a:ext>
            </a:extLst>
          </p:cNvPr>
          <p:cNvSpPr>
            <a:spLocks noGrp="1"/>
          </p:cNvSpPr>
          <p:nvPr>
            <p:ph type="pic" sz="quarter" idx="14" hasCustomPrompt="1"/>
          </p:nvPr>
        </p:nvSpPr>
        <p:spPr>
          <a:xfrm>
            <a:off x="540000" y="1799999"/>
            <a:ext cx="2628000" cy="2016000"/>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Arial" panose="020B0604020202020204" pitchFamily="34" charset="0"/>
                <a:cs typeface="Arial" panose="020B0604020202020204" pitchFamily="34" charset="0"/>
              </a:defRPr>
            </a:lvl1pPr>
          </a:lstStyle>
          <a:p>
            <a:r>
              <a:rPr lang="en-US"/>
              <a:t>Insert photo / graphic</a:t>
            </a:r>
          </a:p>
          <a:p>
            <a:endParaRPr lang="en-US"/>
          </a:p>
          <a:p>
            <a:endParaRPr lang="en-US"/>
          </a:p>
        </p:txBody>
      </p:sp>
      <p:sp>
        <p:nvSpPr>
          <p:cNvPr id="13" name="Picture Placeholder 42">
            <a:extLst>
              <a:ext uri="{FF2B5EF4-FFF2-40B4-BE49-F238E27FC236}">
                <a16:creationId xmlns:a16="http://schemas.microsoft.com/office/drawing/2014/main" id="{4C5EF9A6-6E11-D442-A31B-D708A2FA2566}"/>
              </a:ext>
            </a:extLst>
          </p:cNvPr>
          <p:cNvSpPr>
            <a:spLocks noGrp="1"/>
          </p:cNvSpPr>
          <p:nvPr>
            <p:ph type="pic" sz="quarter" idx="15" hasCustomPrompt="1"/>
          </p:nvPr>
        </p:nvSpPr>
        <p:spPr>
          <a:xfrm>
            <a:off x="3384000" y="1800000"/>
            <a:ext cx="2628000" cy="2016000"/>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Arial" panose="020B0604020202020204" pitchFamily="34" charset="0"/>
                <a:cs typeface="Arial" panose="020B0604020202020204" pitchFamily="34" charset="0"/>
              </a:defRPr>
            </a:lvl1pPr>
          </a:lstStyle>
          <a:p>
            <a:r>
              <a:rPr lang="en-US"/>
              <a:t>Insert photo / graphic</a:t>
            </a:r>
          </a:p>
          <a:p>
            <a:endParaRPr lang="en-US"/>
          </a:p>
          <a:p>
            <a:endParaRPr lang="en-US"/>
          </a:p>
        </p:txBody>
      </p:sp>
      <p:sp>
        <p:nvSpPr>
          <p:cNvPr id="14" name="Picture Placeholder 43">
            <a:extLst>
              <a:ext uri="{FF2B5EF4-FFF2-40B4-BE49-F238E27FC236}">
                <a16:creationId xmlns:a16="http://schemas.microsoft.com/office/drawing/2014/main" id="{601AE10F-160C-9F43-A3A1-F28AAA3F9B61}"/>
              </a:ext>
            </a:extLst>
          </p:cNvPr>
          <p:cNvSpPr>
            <a:spLocks noGrp="1"/>
          </p:cNvSpPr>
          <p:nvPr>
            <p:ph type="pic" sz="quarter" idx="16" hasCustomPrompt="1"/>
          </p:nvPr>
        </p:nvSpPr>
        <p:spPr>
          <a:xfrm>
            <a:off x="6228000" y="1800000"/>
            <a:ext cx="2628000" cy="2016000"/>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Arial" panose="020B0604020202020204" pitchFamily="34" charset="0"/>
                <a:cs typeface="Arial" panose="020B0604020202020204" pitchFamily="34" charset="0"/>
              </a:defRPr>
            </a:lvl1pPr>
          </a:lstStyle>
          <a:p>
            <a:r>
              <a:rPr lang="en-US"/>
              <a:t>Insert photo / graphic</a:t>
            </a:r>
          </a:p>
          <a:p>
            <a:endParaRPr lang="en-US"/>
          </a:p>
          <a:p>
            <a:endParaRPr lang="en-US"/>
          </a:p>
        </p:txBody>
      </p:sp>
      <p:sp>
        <p:nvSpPr>
          <p:cNvPr id="15" name="Picture Placeholder 44">
            <a:extLst>
              <a:ext uri="{FF2B5EF4-FFF2-40B4-BE49-F238E27FC236}">
                <a16:creationId xmlns:a16="http://schemas.microsoft.com/office/drawing/2014/main" id="{5499A8EB-8096-1F46-99F0-3F9E406FFCED}"/>
              </a:ext>
            </a:extLst>
          </p:cNvPr>
          <p:cNvSpPr>
            <a:spLocks noGrp="1"/>
          </p:cNvSpPr>
          <p:nvPr>
            <p:ph type="pic" sz="quarter" idx="17" hasCustomPrompt="1"/>
          </p:nvPr>
        </p:nvSpPr>
        <p:spPr>
          <a:xfrm>
            <a:off x="9072000" y="1800000"/>
            <a:ext cx="2628000" cy="2016000"/>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Arial" panose="020B0604020202020204" pitchFamily="34" charset="0"/>
                <a:cs typeface="Arial" panose="020B0604020202020204" pitchFamily="34" charset="0"/>
              </a:defRPr>
            </a:lvl1pPr>
          </a:lstStyle>
          <a:p>
            <a:r>
              <a:rPr lang="en-US"/>
              <a:t>Insert photo / graphic</a:t>
            </a:r>
          </a:p>
          <a:p>
            <a:endParaRPr lang="en-US"/>
          </a:p>
          <a:p>
            <a:endParaRPr lang="en-US"/>
          </a:p>
        </p:txBody>
      </p:sp>
      <p:sp>
        <p:nvSpPr>
          <p:cNvPr id="16" name="Picture Placeholder 45">
            <a:extLst>
              <a:ext uri="{FF2B5EF4-FFF2-40B4-BE49-F238E27FC236}">
                <a16:creationId xmlns:a16="http://schemas.microsoft.com/office/drawing/2014/main" id="{353E01C5-EC73-1B43-BFD8-4E17BF302FB7}"/>
              </a:ext>
            </a:extLst>
          </p:cNvPr>
          <p:cNvSpPr>
            <a:spLocks noGrp="1"/>
          </p:cNvSpPr>
          <p:nvPr>
            <p:ph type="pic" sz="quarter" idx="18" hasCustomPrompt="1"/>
          </p:nvPr>
        </p:nvSpPr>
        <p:spPr>
          <a:xfrm>
            <a:off x="540000" y="4032000"/>
            <a:ext cx="2628000" cy="2016000"/>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Arial" panose="020B0604020202020204" pitchFamily="34" charset="0"/>
                <a:cs typeface="Arial" panose="020B0604020202020204" pitchFamily="34" charset="0"/>
              </a:defRPr>
            </a:lvl1pPr>
          </a:lstStyle>
          <a:p>
            <a:r>
              <a:rPr lang="en-US"/>
              <a:t>Insert photo / graphic</a:t>
            </a:r>
          </a:p>
          <a:p>
            <a:endParaRPr lang="en-US"/>
          </a:p>
          <a:p>
            <a:endParaRPr lang="en-US"/>
          </a:p>
        </p:txBody>
      </p:sp>
      <p:sp>
        <p:nvSpPr>
          <p:cNvPr id="17" name="Picture Placeholder 46">
            <a:extLst>
              <a:ext uri="{FF2B5EF4-FFF2-40B4-BE49-F238E27FC236}">
                <a16:creationId xmlns:a16="http://schemas.microsoft.com/office/drawing/2014/main" id="{EBD00258-8415-F949-A513-C911CA8A8FE4}"/>
              </a:ext>
            </a:extLst>
          </p:cNvPr>
          <p:cNvSpPr>
            <a:spLocks noGrp="1"/>
          </p:cNvSpPr>
          <p:nvPr>
            <p:ph type="pic" sz="quarter" idx="19" hasCustomPrompt="1"/>
          </p:nvPr>
        </p:nvSpPr>
        <p:spPr>
          <a:xfrm>
            <a:off x="3384000" y="4032000"/>
            <a:ext cx="2628000" cy="2016000"/>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Arial" panose="020B0604020202020204" pitchFamily="34" charset="0"/>
                <a:cs typeface="Arial" panose="020B0604020202020204" pitchFamily="34" charset="0"/>
              </a:defRPr>
            </a:lvl1pPr>
          </a:lstStyle>
          <a:p>
            <a:r>
              <a:rPr lang="en-US"/>
              <a:t>Insert photo / graphic</a:t>
            </a:r>
          </a:p>
          <a:p>
            <a:endParaRPr lang="en-US"/>
          </a:p>
          <a:p>
            <a:endParaRPr lang="en-US"/>
          </a:p>
        </p:txBody>
      </p:sp>
      <p:sp>
        <p:nvSpPr>
          <p:cNvPr id="18" name="Picture Placeholder 47">
            <a:extLst>
              <a:ext uri="{FF2B5EF4-FFF2-40B4-BE49-F238E27FC236}">
                <a16:creationId xmlns:a16="http://schemas.microsoft.com/office/drawing/2014/main" id="{8A07769E-F328-B44F-AEC4-CD2BF3F9AB76}"/>
              </a:ext>
            </a:extLst>
          </p:cNvPr>
          <p:cNvSpPr>
            <a:spLocks noGrp="1"/>
          </p:cNvSpPr>
          <p:nvPr>
            <p:ph type="pic" sz="quarter" idx="20" hasCustomPrompt="1"/>
          </p:nvPr>
        </p:nvSpPr>
        <p:spPr>
          <a:xfrm>
            <a:off x="6228000" y="4032000"/>
            <a:ext cx="2628000" cy="2016000"/>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Arial" panose="020B0604020202020204" pitchFamily="34" charset="0"/>
                <a:cs typeface="Arial" panose="020B0604020202020204" pitchFamily="34" charset="0"/>
              </a:defRPr>
            </a:lvl1pPr>
          </a:lstStyle>
          <a:p>
            <a:r>
              <a:rPr lang="en-US"/>
              <a:t>Insert photo / graphic</a:t>
            </a:r>
          </a:p>
          <a:p>
            <a:endParaRPr lang="en-US"/>
          </a:p>
          <a:p>
            <a:endParaRPr lang="en-US"/>
          </a:p>
        </p:txBody>
      </p:sp>
      <p:sp>
        <p:nvSpPr>
          <p:cNvPr id="19" name="Picture Placeholder 48">
            <a:extLst>
              <a:ext uri="{FF2B5EF4-FFF2-40B4-BE49-F238E27FC236}">
                <a16:creationId xmlns:a16="http://schemas.microsoft.com/office/drawing/2014/main" id="{CB42FBD0-2AF9-E54B-AA26-9FE3B82A8921}"/>
              </a:ext>
            </a:extLst>
          </p:cNvPr>
          <p:cNvSpPr>
            <a:spLocks noGrp="1"/>
          </p:cNvSpPr>
          <p:nvPr>
            <p:ph type="pic" sz="quarter" idx="21" hasCustomPrompt="1"/>
          </p:nvPr>
        </p:nvSpPr>
        <p:spPr>
          <a:xfrm>
            <a:off x="9072000" y="4032000"/>
            <a:ext cx="2628000" cy="2016000"/>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Arial" panose="020B0604020202020204" pitchFamily="34" charset="0"/>
                <a:cs typeface="Arial" panose="020B0604020202020204" pitchFamily="34" charset="0"/>
              </a:defRPr>
            </a:lvl1pPr>
          </a:lstStyle>
          <a:p>
            <a:r>
              <a:rPr lang="en-US"/>
              <a:t>Insert photo / graphic</a:t>
            </a:r>
          </a:p>
          <a:p>
            <a:endParaRPr lang="en-US"/>
          </a:p>
          <a:p>
            <a:endParaRPr lang="en-US"/>
          </a:p>
        </p:txBody>
      </p:sp>
      <p:cxnSp>
        <p:nvCxnSpPr>
          <p:cNvPr id="22" name="Straight Connector 21">
            <a:extLst>
              <a:ext uri="{FF2B5EF4-FFF2-40B4-BE49-F238E27FC236}">
                <a16:creationId xmlns:a16="http://schemas.microsoft.com/office/drawing/2014/main" id="{AD1B82BF-7935-3C4F-91EB-0B4FCE2EA8E2}"/>
              </a:ext>
            </a:extLst>
          </p:cNvPr>
          <p:cNvCxnSpPr>
            <a:cxnSpLocks/>
          </p:cNvCxnSpPr>
          <p:nvPr userDrawn="1"/>
        </p:nvCxnSpPr>
        <p:spPr>
          <a:xfrm>
            <a:off x="558798" y="266433"/>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A744C552-53E0-B643-AB97-DB9175249982}"/>
              </a:ext>
            </a:extLst>
          </p:cNvPr>
          <p:cNvSpPr>
            <a:spLocks noGrp="1"/>
          </p:cNvSpPr>
          <p:nvPr>
            <p:ph type="body" sz="quarter" idx="27" hasCustomPrompt="1"/>
          </p:nvPr>
        </p:nvSpPr>
        <p:spPr>
          <a:xfrm>
            <a:off x="540000"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424166162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with description">
    <p:spTree>
      <p:nvGrpSpPr>
        <p:cNvPr id="1" name=""/>
        <p:cNvGrpSpPr/>
        <p:nvPr/>
      </p:nvGrpSpPr>
      <p:grpSpPr>
        <a:xfrm>
          <a:off x="0" y="0"/>
          <a:ext cx="0" cy="0"/>
          <a:chOff x="0" y="0"/>
          <a:chExt cx="0" cy="0"/>
        </a:xfrm>
      </p:grpSpPr>
      <p:sp>
        <p:nvSpPr>
          <p:cNvPr id="15" name="Media Placeholder 14">
            <a:extLst>
              <a:ext uri="{FF2B5EF4-FFF2-40B4-BE49-F238E27FC236}">
                <a16:creationId xmlns:a16="http://schemas.microsoft.com/office/drawing/2014/main" id="{F0743CE8-9119-C544-B82F-173D03F876CF}"/>
              </a:ext>
            </a:extLst>
          </p:cNvPr>
          <p:cNvSpPr>
            <a:spLocks noGrp="1"/>
          </p:cNvSpPr>
          <p:nvPr>
            <p:ph type="media" sz="quarter" idx="31" hasCustomPrompt="1"/>
          </p:nvPr>
        </p:nvSpPr>
        <p:spPr>
          <a:xfrm>
            <a:off x="1944000" y="1440000"/>
            <a:ext cx="8280000" cy="4535488"/>
          </a:xfrm>
          <a:custGeom>
            <a:avLst/>
            <a:gdLst>
              <a:gd name="connsiteX0" fmla="*/ 306735 w 8266249"/>
              <a:gd name="connsiteY0" fmla="*/ 0 h 4535488"/>
              <a:gd name="connsiteX1" fmla="*/ 7959514 w 8266249"/>
              <a:gd name="connsiteY1" fmla="*/ 0 h 4535488"/>
              <a:gd name="connsiteX2" fmla="*/ 8266249 w 8266249"/>
              <a:gd name="connsiteY2" fmla="*/ 306735 h 4535488"/>
              <a:gd name="connsiteX3" fmla="*/ 8266249 w 8266249"/>
              <a:gd name="connsiteY3" fmla="*/ 4228753 h 4535488"/>
              <a:gd name="connsiteX4" fmla="*/ 7959514 w 8266249"/>
              <a:gd name="connsiteY4" fmla="*/ 4535488 h 4535488"/>
              <a:gd name="connsiteX5" fmla="*/ 306735 w 8266249"/>
              <a:gd name="connsiteY5" fmla="*/ 4535488 h 4535488"/>
              <a:gd name="connsiteX6" fmla="*/ 0 w 8266249"/>
              <a:gd name="connsiteY6" fmla="*/ 4228753 h 4535488"/>
              <a:gd name="connsiteX7" fmla="*/ 0 w 8266249"/>
              <a:gd name="connsiteY7" fmla="*/ 306735 h 4535488"/>
              <a:gd name="connsiteX8" fmla="*/ 306735 w 8266249"/>
              <a:gd name="connsiteY8" fmla="*/ 0 h 453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6249" h="4535488">
                <a:moveTo>
                  <a:pt x="306735" y="0"/>
                </a:moveTo>
                <a:lnTo>
                  <a:pt x="7959514" y="0"/>
                </a:lnTo>
                <a:cubicBezTo>
                  <a:pt x="8128919" y="0"/>
                  <a:pt x="8266249" y="137330"/>
                  <a:pt x="8266249" y="306735"/>
                </a:cubicBezTo>
                <a:lnTo>
                  <a:pt x="8266249" y="4228753"/>
                </a:lnTo>
                <a:cubicBezTo>
                  <a:pt x="8266249" y="4398158"/>
                  <a:pt x="8128919" y="4535488"/>
                  <a:pt x="7959514" y="4535488"/>
                </a:cubicBezTo>
                <a:lnTo>
                  <a:pt x="306735" y="4535488"/>
                </a:lnTo>
                <a:cubicBezTo>
                  <a:pt x="137330" y="4535488"/>
                  <a:pt x="0" y="4398158"/>
                  <a:pt x="0" y="4228753"/>
                </a:cubicBezTo>
                <a:lnTo>
                  <a:pt x="0" y="306735"/>
                </a:lnTo>
                <a:cubicBezTo>
                  <a:pt x="0" y="137330"/>
                  <a:pt x="137330" y="0"/>
                  <a:pt x="306735" y="0"/>
                </a:cubicBezTo>
                <a:close/>
              </a:path>
            </a:pathLst>
          </a:custGeom>
        </p:spPr>
        <p:txBody>
          <a:bodyPr wrap="square" lIns="9000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3">
                    <a:lumMod val="90000"/>
                  </a:schemeClr>
                </a:solidFill>
                <a:latin typeface="Arial" panose="020B0604020202020204" pitchFamily="34" charset="0"/>
                <a:ea typeface="+mn-ea"/>
                <a:cs typeface="Arial" panose="020B0604020202020204" pitchFamily="34" charset="0"/>
              </a:defRPr>
            </a:lvl1pPr>
          </a:lstStyle>
          <a:p>
            <a:r>
              <a:rPr lang="en-US"/>
              <a:t>Insert video</a:t>
            </a:r>
          </a:p>
        </p:txBody>
      </p:sp>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3A550805-008B-784B-A770-B50912F1321D}"/>
              </a:ext>
            </a:extLst>
          </p:cNvPr>
          <p:cNvSpPr>
            <a:spLocks noGrp="1"/>
          </p:cNvSpPr>
          <p:nvPr>
            <p:ph type="body" sz="quarter" idx="30" hasCustomPrompt="1"/>
          </p:nvPr>
        </p:nvSpPr>
        <p:spPr>
          <a:xfrm>
            <a:off x="1944000" y="6106399"/>
            <a:ext cx="8280000" cy="432000"/>
          </a:xfrm>
          <a:prstGeom prst="rect">
            <a:avLst/>
          </a:prstGeom>
        </p:spPr>
        <p:txBody>
          <a:bodyPr lIns="0" tIns="0" rIns="0" bIns="0"/>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742950" indent="-285750">
              <a:lnSpc>
                <a:spcPct val="100000"/>
              </a:lnSpc>
              <a:buClr>
                <a:schemeClr val="tx2"/>
              </a:buClr>
              <a:buFont typeface="Wingdings" pitchFamily="2" charset="2"/>
              <a:buChar char="§"/>
              <a:defRPr sz="1400" b="0" i="0">
                <a:latin typeface="FWD Circular TT Book" panose="02010604010101010104" pitchFamily="2" charset="77"/>
                <a:cs typeface="FWD Circular TT Book" panose="02010604010101010104" pitchFamily="2" charset="77"/>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a:t>
            </a:r>
          </a:p>
        </p:txBody>
      </p:sp>
      <p:cxnSp>
        <p:nvCxnSpPr>
          <p:cNvPr id="11" name="Straight Connector 10">
            <a:extLst>
              <a:ext uri="{FF2B5EF4-FFF2-40B4-BE49-F238E27FC236}">
                <a16:creationId xmlns:a16="http://schemas.microsoft.com/office/drawing/2014/main" id="{1177EDAA-5F5E-EB4B-834F-47BBBC2460DD}"/>
              </a:ext>
            </a:extLst>
          </p:cNvPr>
          <p:cNvCxnSpPr>
            <a:cxnSpLocks/>
          </p:cNvCxnSpPr>
          <p:nvPr userDrawn="1"/>
        </p:nvCxnSpPr>
        <p:spPr>
          <a:xfrm>
            <a:off x="558798" y="266433"/>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3A692070-4CC0-8645-B4D8-CFDD77D6138C}"/>
              </a:ext>
            </a:extLst>
          </p:cNvPr>
          <p:cNvSpPr>
            <a:spLocks noGrp="1"/>
          </p:cNvSpPr>
          <p:nvPr>
            <p:ph type="body" sz="quarter" idx="27" hasCustomPrompt="1"/>
          </p:nvPr>
        </p:nvSpPr>
        <p:spPr>
          <a:xfrm>
            <a:off x="540000"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410584566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 full bleed">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252BA13E-137A-7942-8CBA-90F8AD505647}"/>
              </a:ext>
            </a:extLst>
          </p:cNvPr>
          <p:cNvSpPr>
            <a:spLocks noGrp="1"/>
          </p:cNvSpPr>
          <p:nvPr>
            <p:ph type="media" sz="quarter" idx="32" hasCustomPrompt="1"/>
          </p:nvPr>
        </p:nvSpPr>
        <p:spPr>
          <a:xfrm>
            <a:off x="0" y="0"/>
            <a:ext cx="12192000" cy="6858000"/>
          </a:xfrm>
          <a:prstGeom prst="rect">
            <a:avLst/>
          </a:prstGeom>
        </p:spPr>
        <p:txBody>
          <a:bodyPr anchor="ctr"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3">
                    <a:lumMod val="90000"/>
                  </a:schemeClr>
                </a:solidFill>
                <a:latin typeface="Arial" panose="020B0604020202020204" pitchFamily="34" charset="0"/>
                <a:ea typeface="+mn-ea"/>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video</a:t>
            </a:r>
          </a:p>
        </p:txBody>
      </p:sp>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1177EDAA-5F5E-EB4B-834F-47BBBC2460DD}"/>
              </a:ext>
            </a:extLst>
          </p:cNvPr>
          <p:cNvCxnSpPr>
            <a:cxnSpLocks/>
          </p:cNvCxnSpPr>
          <p:nvPr userDrawn="1"/>
        </p:nvCxnSpPr>
        <p:spPr>
          <a:xfrm>
            <a:off x="558798" y="266433"/>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3A692070-4CC0-8645-B4D8-CFDD77D6138C}"/>
              </a:ext>
            </a:extLst>
          </p:cNvPr>
          <p:cNvSpPr>
            <a:spLocks noGrp="1"/>
          </p:cNvSpPr>
          <p:nvPr>
            <p:ph type="body" sz="quarter" idx="27" hasCustomPrompt="1"/>
          </p:nvPr>
        </p:nvSpPr>
        <p:spPr>
          <a:xfrm>
            <a:off x="539999"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337685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DD22492-4F4B-F14B-9DE3-28AFF9C667C5}"/>
              </a:ext>
            </a:extLst>
          </p:cNvPr>
          <p:cNvSpPr>
            <a:spLocks noGrp="1"/>
          </p:cNvSpPr>
          <p:nvPr>
            <p:ph type="pic" sz="quarter" idx="28"/>
          </p:nvPr>
        </p:nvSpPr>
        <p:spPr>
          <a:xfrm>
            <a:off x="0" y="0"/>
            <a:ext cx="12192000" cy="68580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endParaRPr lang="en-US"/>
          </a:p>
        </p:txBody>
      </p:sp>
      <p:sp>
        <p:nvSpPr>
          <p:cNvPr id="13" name="TextBox 12">
            <a:extLst>
              <a:ext uri="{FF2B5EF4-FFF2-40B4-BE49-F238E27FC236}">
                <a16:creationId xmlns:a16="http://schemas.microsoft.com/office/drawing/2014/main" id="{8A2C4396-1A1B-3943-8B7E-2444400CA560}"/>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4F024C53-89AA-6D43-9054-90CF8DA9D15C}"/>
              </a:ext>
            </a:extLst>
          </p:cNvPr>
          <p:cNvCxnSpPr>
            <a:cxnSpLocks/>
          </p:cNvCxnSpPr>
          <p:nvPr userDrawn="1"/>
        </p:nvCxnSpPr>
        <p:spPr>
          <a:xfrm>
            <a:off x="558798" y="29698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A4372F33-9A72-7842-A1FE-97A7CBCC6EE8}"/>
              </a:ext>
            </a:extLst>
          </p:cNvPr>
          <p:cNvSpPr>
            <a:spLocks noGrp="1"/>
          </p:cNvSpPr>
          <p:nvPr>
            <p:ph type="body" sz="quarter" idx="27" hasCustomPrompt="1"/>
          </p:nvPr>
        </p:nvSpPr>
        <p:spPr>
          <a:xfrm>
            <a:off x="540000"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2405350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5BA39-84B0-C446-AD00-3C8E638EB0AC}"/>
              </a:ext>
            </a:extLst>
          </p:cNvPr>
          <p:cNvSpPr>
            <a:spLocks noGrp="1"/>
          </p:cNvSpPr>
          <p:nvPr>
            <p:ph type="body" sz="quarter" idx="10" hasCustomPrompt="1"/>
          </p:nvPr>
        </p:nvSpPr>
        <p:spPr>
          <a:xfrm>
            <a:off x="0" y="2811089"/>
            <a:ext cx="12192000" cy="122237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6000" b="1" i="0">
                <a:solidFill>
                  <a:schemeClr val="bg2"/>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Thank you</a:t>
            </a:r>
          </a:p>
        </p:txBody>
      </p:sp>
    </p:spTree>
    <p:extLst>
      <p:ext uri="{BB962C8B-B14F-4D97-AF65-F5344CB8AC3E}">
        <p14:creationId xmlns:p14="http://schemas.microsoft.com/office/powerpoint/2010/main" val="461789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Bright side - C1 Public">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28B524B-F0A5-5645-83D8-9A5AB2F3E3E0}"/>
              </a:ext>
            </a:extLst>
          </p:cNvPr>
          <p:cNvSpPr>
            <a:spLocks noGrp="1"/>
          </p:cNvSpPr>
          <p:nvPr>
            <p:ph type="pic" sz="quarter" idx="11"/>
          </p:nvPr>
        </p:nvSpPr>
        <p:spPr>
          <a:xfrm>
            <a:off x="537825" y="1502277"/>
            <a:ext cx="11125200" cy="4864100"/>
          </a:xfrm>
          <a:custGeom>
            <a:avLst/>
            <a:gdLst>
              <a:gd name="connsiteX0" fmla="*/ 449735 w 11125200"/>
              <a:gd name="connsiteY0" fmla="*/ 0 h 4864100"/>
              <a:gd name="connsiteX1" fmla="*/ 10675465 w 11125200"/>
              <a:gd name="connsiteY1" fmla="*/ 0 h 4864100"/>
              <a:gd name="connsiteX2" fmla="*/ 11125200 w 11125200"/>
              <a:gd name="connsiteY2" fmla="*/ 449735 h 4864100"/>
              <a:gd name="connsiteX3" fmla="*/ 11125200 w 11125200"/>
              <a:gd name="connsiteY3" fmla="*/ 3540125 h 4864100"/>
              <a:gd name="connsiteX4" fmla="*/ 11125200 w 11125200"/>
              <a:gd name="connsiteY4" fmla="*/ 4414365 h 4864100"/>
              <a:gd name="connsiteX5" fmla="*/ 11125200 w 11125200"/>
              <a:gd name="connsiteY5" fmla="*/ 4864100 h 4864100"/>
              <a:gd name="connsiteX6" fmla="*/ 10675465 w 11125200"/>
              <a:gd name="connsiteY6" fmla="*/ 4864100 h 4864100"/>
              <a:gd name="connsiteX7" fmla="*/ 9801225 w 11125200"/>
              <a:gd name="connsiteY7" fmla="*/ 4864100 h 4864100"/>
              <a:gd name="connsiteX8" fmla="*/ 449735 w 11125200"/>
              <a:gd name="connsiteY8" fmla="*/ 4864100 h 4864100"/>
              <a:gd name="connsiteX9" fmla="*/ 0 w 11125200"/>
              <a:gd name="connsiteY9" fmla="*/ 4414365 h 4864100"/>
              <a:gd name="connsiteX10" fmla="*/ 0 w 11125200"/>
              <a:gd name="connsiteY10" fmla="*/ 449735 h 4864100"/>
              <a:gd name="connsiteX11" fmla="*/ 449735 w 11125200"/>
              <a:gd name="connsiteY11" fmla="*/ 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5200" h="4864100">
                <a:moveTo>
                  <a:pt x="449735" y="0"/>
                </a:moveTo>
                <a:lnTo>
                  <a:pt x="10675465" y="0"/>
                </a:lnTo>
                <a:cubicBezTo>
                  <a:pt x="10923847" y="0"/>
                  <a:pt x="11125200" y="201353"/>
                  <a:pt x="11125200" y="449735"/>
                </a:cubicBezTo>
                <a:lnTo>
                  <a:pt x="11125200" y="3540125"/>
                </a:lnTo>
                <a:lnTo>
                  <a:pt x="11125200" y="4414365"/>
                </a:lnTo>
                <a:lnTo>
                  <a:pt x="11125200" y="4864100"/>
                </a:lnTo>
                <a:lnTo>
                  <a:pt x="10675465" y="4864100"/>
                </a:lnTo>
                <a:lnTo>
                  <a:pt x="9801225" y="4864100"/>
                </a:lnTo>
                <a:lnTo>
                  <a:pt x="449735" y="4864100"/>
                </a:lnTo>
                <a:cubicBezTo>
                  <a:pt x="201353" y="4864100"/>
                  <a:pt x="0" y="4662747"/>
                  <a:pt x="0" y="4414365"/>
                </a:cubicBezTo>
                <a:lnTo>
                  <a:pt x="0" y="449735"/>
                </a:lnTo>
                <a:cubicBezTo>
                  <a:pt x="0" y="201353"/>
                  <a:pt x="201353" y="0"/>
                  <a:pt x="44973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8855434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9D46BD-A1B0-D14B-891C-0AC5F960BAF7}"/>
              </a:ext>
            </a:extLst>
          </p:cNvPr>
          <p:cNvSpPr>
            <a:spLocks noGrp="1"/>
          </p:cNvSpPr>
          <p:nvPr>
            <p:ph type="body" sz="quarter" idx="29" hasCustomPrompt="1"/>
          </p:nvPr>
        </p:nvSpPr>
        <p:spPr>
          <a:xfrm>
            <a:off x="539999" y="1781175"/>
            <a:ext cx="8280000" cy="4535488"/>
          </a:xfrm>
          <a:prstGeom prst="rect">
            <a:avLst/>
          </a:prstGeom>
        </p:spPr>
        <p:txBody>
          <a:bodyPr lIns="0" tIns="0" rIns="0" bIns="0"/>
          <a:lstStyle>
            <a:lvl1pPr marL="0" indent="0">
              <a:buClr>
                <a:schemeClr val="tx2"/>
              </a:buClr>
              <a:buFont typeface="Wingdings" pitchFamily="2" charset="2"/>
              <a:buNone/>
              <a:defRPr sz="16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600" b="0" i="0">
                <a:latin typeface="FWD Circular TT Book" panose="02010604010101010104" pitchFamily="2" charset="77"/>
                <a:cs typeface="FWD Circular TT Book" panose="02010604010101010104" pitchFamily="2" charset="77"/>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p:txBody>
      </p:sp>
      <p:sp>
        <p:nvSpPr>
          <p:cNvPr id="13" name="TextBox 12">
            <a:extLst>
              <a:ext uri="{FF2B5EF4-FFF2-40B4-BE49-F238E27FC236}">
                <a16:creationId xmlns:a16="http://schemas.microsoft.com/office/drawing/2014/main" id="{8A2C4396-1A1B-3943-8B7E-2444400CA560}"/>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14" name="Content Placeholder 9">
            <a:extLst>
              <a:ext uri="{FF2B5EF4-FFF2-40B4-BE49-F238E27FC236}">
                <a16:creationId xmlns:a16="http://schemas.microsoft.com/office/drawing/2014/main" id="{4767794C-DA1A-244A-896D-1BB00137955F}"/>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cxnSp>
        <p:nvCxnSpPr>
          <p:cNvPr id="8" name="Straight Connector 7">
            <a:extLst>
              <a:ext uri="{FF2B5EF4-FFF2-40B4-BE49-F238E27FC236}">
                <a16:creationId xmlns:a16="http://schemas.microsoft.com/office/drawing/2014/main" id="{E4DC23E2-64B4-134B-B98C-32BA1DC6DB1A}"/>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20F96E13-89A4-EF4F-97C1-16E0C4BEA4DA}"/>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5" name="Text Placeholder 2">
            <a:extLst>
              <a:ext uri="{FF2B5EF4-FFF2-40B4-BE49-F238E27FC236}">
                <a16:creationId xmlns:a16="http://schemas.microsoft.com/office/drawing/2014/main" id="{0B897F4F-622A-3647-A433-885AEC676918}"/>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2900602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Bright side photo - righ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2" name="Text Placeholder 2">
            <a:extLst>
              <a:ext uri="{FF2B5EF4-FFF2-40B4-BE49-F238E27FC236}">
                <a16:creationId xmlns:a16="http://schemas.microsoft.com/office/drawing/2014/main" id="{CB245204-01D2-1C45-B1C2-252BE1547E8D}"/>
              </a:ext>
            </a:extLst>
          </p:cNvPr>
          <p:cNvSpPr>
            <a:spLocks noGrp="1"/>
          </p:cNvSpPr>
          <p:nvPr>
            <p:ph type="body" sz="quarter" idx="29" hasCustomPrompt="1"/>
          </p:nvPr>
        </p:nvSpPr>
        <p:spPr>
          <a:xfrm>
            <a:off x="539999" y="1781175"/>
            <a:ext cx="5428315" cy="4535488"/>
          </a:xfrm>
          <a:prstGeom prst="rect">
            <a:avLst/>
          </a:prstGeom>
        </p:spPr>
        <p:txBody>
          <a:bodyPr lIns="0" tIns="0" rIns="0" bIns="0"/>
          <a:lstStyle>
            <a:lvl1pPr marL="0" indent="0">
              <a:buClr>
                <a:schemeClr val="tx2"/>
              </a:buClr>
              <a:buFont typeface="Wingdings" pitchFamily="2" charset="2"/>
              <a:buNone/>
              <a:defRPr sz="16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600" b="0" i="0">
                <a:latin typeface="FWD Circular TT Book" panose="02010604010101010104" pitchFamily="2" charset="77"/>
                <a:cs typeface="FWD Circular TT Book" panose="02010604010101010104" pitchFamily="2" charset="77"/>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p:txBody>
      </p:sp>
      <p:sp>
        <p:nvSpPr>
          <p:cNvPr id="13" name="Picture Placeholder 19">
            <a:extLst>
              <a:ext uri="{FF2B5EF4-FFF2-40B4-BE49-F238E27FC236}">
                <a16:creationId xmlns:a16="http://schemas.microsoft.com/office/drawing/2014/main" id="{6E6FFC42-61F7-3746-A1CD-D8CCF408656C}"/>
              </a:ext>
            </a:extLst>
          </p:cNvPr>
          <p:cNvSpPr>
            <a:spLocks noGrp="1"/>
          </p:cNvSpPr>
          <p:nvPr>
            <p:ph type="pic" sz="quarter" idx="15" hasCustomPrompt="1"/>
          </p:nvPr>
        </p:nvSpPr>
        <p:spPr>
          <a:xfrm>
            <a:off x="6204242" y="1800000"/>
            <a:ext cx="5453449" cy="4522574"/>
          </a:xfrm>
          <a:custGeom>
            <a:avLst/>
            <a:gdLst>
              <a:gd name="connsiteX0" fmla="*/ 392333 w 5453449"/>
              <a:gd name="connsiteY0" fmla="*/ 0 h 4522574"/>
              <a:gd name="connsiteX1" fmla="*/ 5061116 w 5453449"/>
              <a:gd name="connsiteY1" fmla="*/ 0 h 4522574"/>
              <a:gd name="connsiteX2" fmla="*/ 5453449 w 5453449"/>
              <a:gd name="connsiteY2" fmla="*/ 392333 h 4522574"/>
              <a:gd name="connsiteX3" fmla="*/ 5453449 w 5453449"/>
              <a:gd name="connsiteY3" fmla="*/ 3409700 h 4522574"/>
              <a:gd name="connsiteX4" fmla="*/ 5453449 w 5453449"/>
              <a:gd name="connsiteY4" fmla="*/ 4130241 h 4522574"/>
              <a:gd name="connsiteX5" fmla="*/ 5453449 w 5453449"/>
              <a:gd name="connsiteY5" fmla="*/ 4522574 h 4522574"/>
              <a:gd name="connsiteX6" fmla="*/ 5061116 w 5453449"/>
              <a:gd name="connsiteY6" fmla="*/ 4522574 h 4522574"/>
              <a:gd name="connsiteX7" fmla="*/ 4340575 w 5453449"/>
              <a:gd name="connsiteY7" fmla="*/ 4522574 h 4522574"/>
              <a:gd name="connsiteX8" fmla="*/ 392333 w 5453449"/>
              <a:gd name="connsiteY8" fmla="*/ 4522574 h 4522574"/>
              <a:gd name="connsiteX9" fmla="*/ 0 w 5453449"/>
              <a:gd name="connsiteY9" fmla="*/ 4130241 h 4522574"/>
              <a:gd name="connsiteX10" fmla="*/ 0 w 5453449"/>
              <a:gd name="connsiteY10" fmla="*/ 392333 h 4522574"/>
              <a:gd name="connsiteX11" fmla="*/ 392333 w 5453449"/>
              <a:gd name="connsiteY11" fmla="*/ 0 h 45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3449" h="4522574">
                <a:moveTo>
                  <a:pt x="392333" y="0"/>
                </a:moveTo>
                <a:lnTo>
                  <a:pt x="5061116" y="0"/>
                </a:lnTo>
                <a:cubicBezTo>
                  <a:pt x="5277796" y="0"/>
                  <a:pt x="5453449" y="175653"/>
                  <a:pt x="5453449" y="392333"/>
                </a:cubicBezTo>
                <a:lnTo>
                  <a:pt x="5453449" y="3409700"/>
                </a:lnTo>
                <a:lnTo>
                  <a:pt x="5453449" y="4130241"/>
                </a:lnTo>
                <a:lnTo>
                  <a:pt x="5453449" y="4522574"/>
                </a:lnTo>
                <a:lnTo>
                  <a:pt x="5061116" y="4522574"/>
                </a:lnTo>
                <a:lnTo>
                  <a:pt x="4340575" y="4522574"/>
                </a:lnTo>
                <a:lnTo>
                  <a:pt x="392333" y="4522574"/>
                </a:lnTo>
                <a:cubicBezTo>
                  <a:pt x="175653" y="4522574"/>
                  <a:pt x="0" y="4346921"/>
                  <a:pt x="0" y="4130241"/>
                </a:cubicBezTo>
                <a:lnTo>
                  <a:pt x="0" y="392333"/>
                </a:lnTo>
                <a:cubicBezTo>
                  <a:pt x="0" y="175653"/>
                  <a:pt x="175653" y="0"/>
                  <a:pt x="392333" y="0"/>
                </a:cubicBezTo>
                <a:close/>
              </a:path>
            </a:pathLst>
          </a:custGeom>
          <a:solidFill>
            <a:srgbClr val="F8F9F9"/>
          </a:solidFill>
        </p:spPr>
        <p:txBody>
          <a:bodyPr wrap="square" lIns="0" tIns="0" rIns="0" bIns="0" anchor="ctr" anchorCtr="0">
            <a:noAutofit/>
          </a:bodyPr>
          <a:lstStyle>
            <a:lvl1pPr marL="0" indent="0" algn="ctr">
              <a:buNone/>
              <a:defRPr sz="16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photograph</a:t>
            </a:r>
          </a:p>
          <a:p>
            <a:endParaRPr lang="en-US"/>
          </a:p>
          <a:p>
            <a:endParaRPr lang="en-US"/>
          </a:p>
        </p:txBody>
      </p:sp>
      <p:cxnSp>
        <p:nvCxnSpPr>
          <p:cNvPr id="11" name="Straight Connector 10">
            <a:extLst>
              <a:ext uri="{FF2B5EF4-FFF2-40B4-BE49-F238E27FC236}">
                <a16:creationId xmlns:a16="http://schemas.microsoft.com/office/drawing/2014/main" id="{8F1A0AC5-9988-A74C-B5F5-49E56B11EF41}"/>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4E0B7708-5411-344D-9DE1-A7A41FBFCAAA}"/>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6" name="Text Placeholder 2">
            <a:extLst>
              <a:ext uri="{FF2B5EF4-FFF2-40B4-BE49-F238E27FC236}">
                <a16:creationId xmlns:a16="http://schemas.microsoft.com/office/drawing/2014/main" id="{DCAD6A94-278D-5244-9523-76A4605496E3}"/>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2985116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Bright side photo - lef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2" name="Text Placeholder 2">
            <a:extLst>
              <a:ext uri="{FF2B5EF4-FFF2-40B4-BE49-F238E27FC236}">
                <a16:creationId xmlns:a16="http://schemas.microsoft.com/office/drawing/2014/main" id="{CB245204-01D2-1C45-B1C2-252BE1547E8D}"/>
              </a:ext>
            </a:extLst>
          </p:cNvPr>
          <p:cNvSpPr>
            <a:spLocks noGrp="1"/>
          </p:cNvSpPr>
          <p:nvPr>
            <p:ph type="body" sz="quarter" idx="29" hasCustomPrompt="1"/>
          </p:nvPr>
        </p:nvSpPr>
        <p:spPr>
          <a:xfrm>
            <a:off x="6211750" y="1781175"/>
            <a:ext cx="5428315" cy="4535488"/>
          </a:xfrm>
          <a:prstGeom prst="rect">
            <a:avLst/>
          </a:prstGeom>
        </p:spPr>
        <p:txBody>
          <a:bodyPr lIns="0" tIns="0" rIns="0" bIns="0"/>
          <a:lstStyle>
            <a:lvl1pPr marL="0" indent="0">
              <a:buClr>
                <a:schemeClr val="tx2"/>
              </a:buClr>
              <a:buFont typeface="Wingdings" pitchFamily="2" charset="2"/>
              <a:buNone/>
              <a:defRPr sz="16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600" b="0" i="0">
                <a:latin typeface="FWD Circular TT Book" panose="02010604010101010104" pitchFamily="2" charset="77"/>
                <a:cs typeface="FWD Circular TT Book" panose="02010604010101010104" pitchFamily="2" charset="77"/>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p:txBody>
      </p:sp>
      <p:sp>
        <p:nvSpPr>
          <p:cNvPr id="13" name="Picture Placeholder 19">
            <a:extLst>
              <a:ext uri="{FF2B5EF4-FFF2-40B4-BE49-F238E27FC236}">
                <a16:creationId xmlns:a16="http://schemas.microsoft.com/office/drawing/2014/main" id="{6E6FFC42-61F7-3746-A1CD-D8CCF408656C}"/>
              </a:ext>
            </a:extLst>
          </p:cNvPr>
          <p:cNvSpPr>
            <a:spLocks noGrp="1"/>
          </p:cNvSpPr>
          <p:nvPr>
            <p:ph type="pic" sz="quarter" idx="15" hasCustomPrompt="1"/>
          </p:nvPr>
        </p:nvSpPr>
        <p:spPr>
          <a:xfrm>
            <a:off x="540000" y="1800000"/>
            <a:ext cx="5453449" cy="4522574"/>
          </a:xfrm>
          <a:custGeom>
            <a:avLst/>
            <a:gdLst>
              <a:gd name="connsiteX0" fmla="*/ 392333 w 5453449"/>
              <a:gd name="connsiteY0" fmla="*/ 0 h 4522574"/>
              <a:gd name="connsiteX1" fmla="*/ 5061116 w 5453449"/>
              <a:gd name="connsiteY1" fmla="*/ 0 h 4522574"/>
              <a:gd name="connsiteX2" fmla="*/ 5453449 w 5453449"/>
              <a:gd name="connsiteY2" fmla="*/ 392333 h 4522574"/>
              <a:gd name="connsiteX3" fmla="*/ 5453449 w 5453449"/>
              <a:gd name="connsiteY3" fmla="*/ 3409700 h 4522574"/>
              <a:gd name="connsiteX4" fmla="*/ 5453449 w 5453449"/>
              <a:gd name="connsiteY4" fmla="*/ 4130241 h 4522574"/>
              <a:gd name="connsiteX5" fmla="*/ 5453449 w 5453449"/>
              <a:gd name="connsiteY5" fmla="*/ 4522574 h 4522574"/>
              <a:gd name="connsiteX6" fmla="*/ 5061116 w 5453449"/>
              <a:gd name="connsiteY6" fmla="*/ 4522574 h 4522574"/>
              <a:gd name="connsiteX7" fmla="*/ 4340575 w 5453449"/>
              <a:gd name="connsiteY7" fmla="*/ 4522574 h 4522574"/>
              <a:gd name="connsiteX8" fmla="*/ 392333 w 5453449"/>
              <a:gd name="connsiteY8" fmla="*/ 4522574 h 4522574"/>
              <a:gd name="connsiteX9" fmla="*/ 0 w 5453449"/>
              <a:gd name="connsiteY9" fmla="*/ 4130241 h 4522574"/>
              <a:gd name="connsiteX10" fmla="*/ 0 w 5453449"/>
              <a:gd name="connsiteY10" fmla="*/ 392333 h 4522574"/>
              <a:gd name="connsiteX11" fmla="*/ 392333 w 5453449"/>
              <a:gd name="connsiteY11" fmla="*/ 0 h 45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3449" h="4522574">
                <a:moveTo>
                  <a:pt x="392333" y="0"/>
                </a:moveTo>
                <a:lnTo>
                  <a:pt x="5061116" y="0"/>
                </a:lnTo>
                <a:cubicBezTo>
                  <a:pt x="5277796" y="0"/>
                  <a:pt x="5453449" y="175653"/>
                  <a:pt x="5453449" y="392333"/>
                </a:cubicBezTo>
                <a:lnTo>
                  <a:pt x="5453449" y="3409700"/>
                </a:lnTo>
                <a:lnTo>
                  <a:pt x="5453449" y="4130241"/>
                </a:lnTo>
                <a:lnTo>
                  <a:pt x="5453449" y="4522574"/>
                </a:lnTo>
                <a:lnTo>
                  <a:pt x="5061116" y="4522574"/>
                </a:lnTo>
                <a:lnTo>
                  <a:pt x="4340575" y="4522574"/>
                </a:lnTo>
                <a:lnTo>
                  <a:pt x="392333" y="4522574"/>
                </a:lnTo>
                <a:cubicBezTo>
                  <a:pt x="175653" y="4522574"/>
                  <a:pt x="0" y="4346921"/>
                  <a:pt x="0" y="4130241"/>
                </a:cubicBezTo>
                <a:lnTo>
                  <a:pt x="0" y="392333"/>
                </a:lnTo>
                <a:cubicBezTo>
                  <a:pt x="0" y="175653"/>
                  <a:pt x="175653" y="0"/>
                  <a:pt x="392333" y="0"/>
                </a:cubicBezTo>
                <a:close/>
              </a:path>
            </a:pathLst>
          </a:custGeom>
          <a:solidFill>
            <a:srgbClr val="F8F9F9"/>
          </a:solidFill>
        </p:spPr>
        <p:txBody>
          <a:bodyPr wrap="square" lIns="0" tIns="0" rIns="0" bIns="0" anchor="ctr" anchorCtr="0">
            <a:noAutofit/>
          </a:bodyPr>
          <a:lstStyle>
            <a:lvl1pPr marL="0" indent="0" algn="ctr">
              <a:buNone/>
              <a:defRPr sz="16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photograph</a:t>
            </a:r>
          </a:p>
          <a:p>
            <a:endParaRPr lang="en-US"/>
          </a:p>
          <a:p>
            <a:endParaRPr lang="en-US"/>
          </a:p>
        </p:txBody>
      </p:sp>
      <p:cxnSp>
        <p:nvCxnSpPr>
          <p:cNvPr id="11" name="Straight Connector 10">
            <a:extLst>
              <a:ext uri="{FF2B5EF4-FFF2-40B4-BE49-F238E27FC236}">
                <a16:creationId xmlns:a16="http://schemas.microsoft.com/office/drawing/2014/main" id="{7AE8CA5E-8B5D-AE4A-86B6-CA39A1D72BC8}"/>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714FC5F4-E8E3-EE41-8E1F-B5446D596635}"/>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6" name="Text Placeholder 2">
            <a:extLst>
              <a:ext uri="{FF2B5EF4-FFF2-40B4-BE49-F238E27FC236}">
                <a16:creationId xmlns:a16="http://schemas.microsoft.com/office/drawing/2014/main" id="{5554D760-D5A5-7E49-A516-1A6AC8F4477A}"/>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4127175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 Bright side photo - right croppe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2" name="Text Placeholder 2">
            <a:extLst>
              <a:ext uri="{FF2B5EF4-FFF2-40B4-BE49-F238E27FC236}">
                <a16:creationId xmlns:a16="http://schemas.microsoft.com/office/drawing/2014/main" id="{CB245204-01D2-1C45-B1C2-252BE1547E8D}"/>
              </a:ext>
            </a:extLst>
          </p:cNvPr>
          <p:cNvSpPr>
            <a:spLocks noGrp="1"/>
          </p:cNvSpPr>
          <p:nvPr>
            <p:ph type="body" sz="quarter" idx="29" hasCustomPrompt="1"/>
          </p:nvPr>
        </p:nvSpPr>
        <p:spPr>
          <a:xfrm>
            <a:off x="6211750" y="1781175"/>
            <a:ext cx="5428315" cy="4535488"/>
          </a:xfrm>
          <a:prstGeom prst="rect">
            <a:avLst/>
          </a:prstGeom>
        </p:spPr>
        <p:txBody>
          <a:bodyPr lIns="0" tIns="0" rIns="0" bIns="0"/>
          <a:lstStyle>
            <a:lvl1pPr marL="0" indent="0">
              <a:buClr>
                <a:schemeClr val="tx2"/>
              </a:buClr>
              <a:buFont typeface="Wingdings" pitchFamily="2" charset="2"/>
              <a:buNone/>
              <a:defRPr sz="16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600" b="0" i="0">
                <a:latin typeface="FWD Circular TT Book" panose="02010604010101010104" pitchFamily="2" charset="77"/>
                <a:cs typeface="FWD Circular TT Book" panose="02010604010101010104" pitchFamily="2" charset="77"/>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p:txBody>
      </p:sp>
      <p:sp>
        <p:nvSpPr>
          <p:cNvPr id="14" name="Picture Placeholder 24">
            <a:extLst>
              <a:ext uri="{FF2B5EF4-FFF2-40B4-BE49-F238E27FC236}">
                <a16:creationId xmlns:a16="http://schemas.microsoft.com/office/drawing/2014/main" id="{4A1F5414-E963-EF4A-AC4E-543DF7082290}"/>
              </a:ext>
            </a:extLst>
          </p:cNvPr>
          <p:cNvSpPr>
            <a:spLocks noGrp="1"/>
          </p:cNvSpPr>
          <p:nvPr>
            <p:ph type="pic" sz="quarter" idx="15" hasCustomPrompt="1"/>
          </p:nvPr>
        </p:nvSpPr>
        <p:spPr>
          <a:xfrm>
            <a:off x="0" y="1800000"/>
            <a:ext cx="5980176" cy="4500216"/>
          </a:xfrm>
          <a:custGeom>
            <a:avLst/>
            <a:gdLst>
              <a:gd name="connsiteX0" fmla="*/ 0 w 5980176"/>
              <a:gd name="connsiteY0" fmla="*/ 0 h 4500216"/>
              <a:gd name="connsiteX1" fmla="*/ 5650760 w 5980176"/>
              <a:gd name="connsiteY1" fmla="*/ 0 h 4500216"/>
              <a:gd name="connsiteX2" fmla="*/ 5980176 w 5980176"/>
              <a:gd name="connsiteY2" fmla="*/ 329416 h 4500216"/>
              <a:gd name="connsiteX3" fmla="*/ 5980176 w 5980176"/>
              <a:gd name="connsiteY3" fmla="*/ 4170800 h 4500216"/>
              <a:gd name="connsiteX4" fmla="*/ 5650760 w 5980176"/>
              <a:gd name="connsiteY4" fmla="*/ 4500216 h 4500216"/>
              <a:gd name="connsiteX5" fmla="*/ 0 w 5980176"/>
              <a:gd name="connsiteY5" fmla="*/ 4500216 h 450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0176" h="4500216">
                <a:moveTo>
                  <a:pt x="0" y="0"/>
                </a:moveTo>
                <a:lnTo>
                  <a:pt x="5650760" y="0"/>
                </a:lnTo>
                <a:cubicBezTo>
                  <a:pt x="5832691" y="0"/>
                  <a:pt x="5980176" y="147485"/>
                  <a:pt x="5980176" y="329416"/>
                </a:cubicBezTo>
                <a:lnTo>
                  <a:pt x="5980176" y="4170800"/>
                </a:lnTo>
                <a:cubicBezTo>
                  <a:pt x="5980176" y="4352731"/>
                  <a:pt x="5832691" y="4500216"/>
                  <a:pt x="5650760" y="4500216"/>
                </a:cubicBezTo>
                <a:lnTo>
                  <a:pt x="0" y="4500216"/>
                </a:lnTo>
                <a:close/>
              </a:path>
            </a:pathLst>
          </a:custGeom>
          <a:solidFill>
            <a:srgbClr val="F8F9F9"/>
          </a:solidFill>
        </p:spPr>
        <p:txBody>
          <a:bodyPr wrap="square" anchor="ctr" anchorCtr="0">
            <a:noAutofit/>
          </a:bodyPr>
          <a:lstStyle>
            <a:lvl1pPr marL="0" indent="0" algn="ctr">
              <a:buNone/>
              <a:defRPr sz="14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a:t>
            </a:r>
          </a:p>
          <a:p>
            <a:endParaRPr lang="en-US"/>
          </a:p>
          <a:p>
            <a:endParaRPr lang="en-US"/>
          </a:p>
        </p:txBody>
      </p:sp>
      <p:cxnSp>
        <p:nvCxnSpPr>
          <p:cNvPr id="11" name="Straight Connector 10">
            <a:extLst>
              <a:ext uri="{FF2B5EF4-FFF2-40B4-BE49-F238E27FC236}">
                <a16:creationId xmlns:a16="http://schemas.microsoft.com/office/drawing/2014/main" id="{80DC55E7-3CF9-F14E-A8BC-283A3A391B16}"/>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980BA4CD-E9CD-9449-90DA-23CD91DA00CD}"/>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6" name="Text Placeholder 2">
            <a:extLst>
              <a:ext uri="{FF2B5EF4-FFF2-40B4-BE49-F238E27FC236}">
                <a16:creationId xmlns:a16="http://schemas.microsoft.com/office/drawing/2014/main" id="{C19053DD-9BDD-364A-BCEE-7C020254E91A}"/>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31678103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number lis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6" name="Oval 15">
            <a:extLst>
              <a:ext uri="{FF2B5EF4-FFF2-40B4-BE49-F238E27FC236}">
                <a16:creationId xmlns:a16="http://schemas.microsoft.com/office/drawing/2014/main" id="{BFDD17C6-CFD0-8445-9ED1-77CFF532C812}"/>
              </a:ext>
            </a:extLst>
          </p:cNvPr>
          <p:cNvSpPr/>
          <p:nvPr userDrawn="1"/>
        </p:nvSpPr>
        <p:spPr>
          <a:xfrm>
            <a:off x="543698" y="1800000"/>
            <a:ext cx="700216" cy="7002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0">
                <a:latin typeface="FWD Circular TT Bold" panose="02010604010101010104" pitchFamily="2" charset="77"/>
                <a:cs typeface="FWD Circular TT Bold" panose="02010604010101010104" pitchFamily="2" charset="77"/>
              </a:rPr>
              <a:t>1</a:t>
            </a:r>
          </a:p>
        </p:txBody>
      </p:sp>
      <p:sp>
        <p:nvSpPr>
          <p:cNvPr id="17" name="Oval 16">
            <a:extLst>
              <a:ext uri="{FF2B5EF4-FFF2-40B4-BE49-F238E27FC236}">
                <a16:creationId xmlns:a16="http://schemas.microsoft.com/office/drawing/2014/main" id="{A8FB3D47-227F-7A49-9403-5B7A16500CB0}"/>
              </a:ext>
            </a:extLst>
          </p:cNvPr>
          <p:cNvSpPr/>
          <p:nvPr userDrawn="1"/>
        </p:nvSpPr>
        <p:spPr>
          <a:xfrm>
            <a:off x="543698" y="3334580"/>
            <a:ext cx="700216" cy="7002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0">
                <a:latin typeface="FWD Circular TT Bold" panose="02010604010101010104" pitchFamily="2" charset="77"/>
                <a:cs typeface="FWD Circular TT Bold" panose="02010604010101010104" pitchFamily="2" charset="77"/>
              </a:rPr>
              <a:t>2</a:t>
            </a:r>
          </a:p>
        </p:txBody>
      </p:sp>
      <p:sp>
        <p:nvSpPr>
          <p:cNvPr id="18" name="Oval 17">
            <a:extLst>
              <a:ext uri="{FF2B5EF4-FFF2-40B4-BE49-F238E27FC236}">
                <a16:creationId xmlns:a16="http://schemas.microsoft.com/office/drawing/2014/main" id="{28CECB03-2D2B-D14B-A075-FCBFD524AB13}"/>
              </a:ext>
            </a:extLst>
          </p:cNvPr>
          <p:cNvSpPr/>
          <p:nvPr userDrawn="1"/>
        </p:nvSpPr>
        <p:spPr>
          <a:xfrm>
            <a:off x="543698" y="4869160"/>
            <a:ext cx="700216" cy="7002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0">
                <a:latin typeface="FWD Circular TT Bold" panose="02010604010101010104" pitchFamily="2" charset="77"/>
                <a:cs typeface="FWD Circular TT Bold" panose="02010604010101010104" pitchFamily="2" charset="77"/>
              </a:rPr>
              <a:t>3</a:t>
            </a:r>
          </a:p>
        </p:txBody>
      </p:sp>
      <p:sp>
        <p:nvSpPr>
          <p:cNvPr id="19" name="Oval 18">
            <a:extLst>
              <a:ext uri="{FF2B5EF4-FFF2-40B4-BE49-F238E27FC236}">
                <a16:creationId xmlns:a16="http://schemas.microsoft.com/office/drawing/2014/main" id="{E27BF85E-7D68-3B45-B237-31BB6ADCC1F1}"/>
              </a:ext>
            </a:extLst>
          </p:cNvPr>
          <p:cNvSpPr/>
          <p:nvPr userDrawn="1"/>
        </p:nvSpPr>
        <p:spPr>
          <a:xfrm>
            <a:off x="6223540" y="1800000"/>
            <a:ext cx="700216" cy="7002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0">
                <a:latin typeface="FWD Circular TT Bold" panose="02010604010101010104" pitchFamily="2" charset="77"/>
                <a:cs typeface="FWD Circular TT Bold" panose="02010604010101010104" pitchFamily="2" charset="77"/>
              </a:rPr>
              <a:t>4</a:t>
            </a:r>
          </a:p>
        </p:txBody>
      </p:sp>
      <p:sp>
        <p:nvSpPr>
          <p:cNvPr id="20" name="Oval 19">
            <a:extLst>
              <a:ext uri="{FF2B5EF4-FFF2-40B4-BE49-F238E27FC236}">
                <a16:creationId xmlns:a16="http://schemas.microsoft.com/office/drawing/2014/main" id="{52D0FAD4-26E6-8E4D-A9DB-8ABD76B79AF9}"/>
              </a:ext>
            </a:extLst>
          </p:cNvPr>
          <p:cNvSpPr/>
          <p:nvPr userDrawn="1"/>
        </p:nvSpPr>
        <p:spPr>
          <a:xfrm>
            <a:off x="6223540" y="3334580"/>
            <a:ext cx="700216" cy="7002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0">
                <a:latin typeface="FWD Circular TT Bold" panose="02010604010101010104" pitchFamily="2" charset="77"/>
                <a:cs typeface="FWD Circular TT Bold" panose="02010604010101010104" pitchFamily="2" charset="77"/>
              </a:rPr>
              <a:t>5</a:t>
            </a:r>
          </a:p>
        </p:txBody>
      </p:sp>
      <p:sp>
        <p:nvSpPr>
          <p:cNvPr id="21" name="Oval 20">
            <a:extLst>
              <a:ext uri="{FF2B5EF4-FFF2-40B4-BE49-F238E27FC236}">
                <a16:creationId xmlns:a16="http://schemas.microsoft.com/office/drawing/2014/main" id="{40EBBD4B-AC14-2E40-8903-628C18EFEEBE}"/>
              </a:ext>
            </a:extLst>
          </p:cNvPr>
          <p:cNvSpPr/>
          <p:nvPr userDrawn="1"/>
        </p:nvSpPr>
        <p:spPr>
          <a:xfrm>
            <a:off x="6223540" y="4869160"/>
            <a:ext cx="700216" cy="7002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0">
                <a:latin typeface="FWD Circular TT Bold" panose="02010604010101010104" pitchFamily="2" charset="77"/>
                <a:cs typeface="FWD Circular TT Bold" panose="02010604010101010104" pitchFamily="2" charset="77"/>
              </a:rPr>
              <a:t>6</a:t>
            </a:r>
          </a:p>
        </p:txBody>
      </p:sp>
      <p:sp>
        <p:nvSpPr>
          <p:cNvPr id="22" name="Text Placeholder 2">
            <a:extLst>
              <a:ext uri="{FF2B5EF4-FFF2-40B4-BE49-F238E27FC236}">
                <a16:creationId xmlns:a16="http://schemas.microsoft.com/office/drawing/2014/main" id="{4A0A5D32-D98D-564B-9BE9-89576EA3703F}"/>
              </a:ext>
            </a:extLst>
          </p:cNvPr>
          <p:cNvSpPr>
            <a:spLocks noGrp="1"/>
          </p:cNvSpPr>
          <p:nvPr>
            <p:ph type="body" sz="quarter" idx="32" hasCustomPrompt="1"/>
          </p:nvPr>
        </p:nvSpPr>
        <p:spPr>
          <a:xfrm>
            <a:off x="1452763" y="1799998"/>
            <a:ext cx="4510216" cy="1224000"/>
          </a:xfrm>
          <a:prstGeom prst="rect">
            <a:avLst/>
          </a:prstGeom>
        </p:spPr>
        <p:txBody>
          <a:bodyPr lIns="0" tIns="0" rIns="0" bIns="0"/>
          <a:lstStyle>
            <a:lvl1pPr marL="0" indent="0">
              <a:buClr>
                <a:schemeClr val="tx2"/>
              </a:buClr>
              <a:buFont typeface="Wingdings" pitchFamily="2" charset="2"/>
              <a:buNone/>
              <a:defRPr sz="16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3" name="Text Placeholder 2">
            <a:extLst>
              <a:ext uri="{FF2B5EF4-FFF2-40B4-BE49-F238E27FC236}">
                <a16:creationId xmlns:a16="http://schemas.microsoft.com/office/drawing/2014/main" id="{603D8E4D-8E5B-9240-96AE-B52AFB494615}"/>
              </a:ext>
            </a:extLst>
          </p:cNvPr>
          <p:cNvSpPr>
            <a:spLocks noGrp="1"/>
          </p:cNvSpPr>
          <p:nvPr>
            <p:ph type="body" sz="quarter" idx="33" hasCustomPrompt="1"/>
          </p:nvPr>
        </p:nvSpPr>
        <p:spPr>
          <a:xfrm>
            <a:off x="1452763" y="3334580"/>
            <a:ext cx="4510216" cy="1224000"/>
          </a:xfrm>
          <a:prstGeom prst="rect">
            <a:avLst/>
          </a:prstGeom>
        </p:spPr>
        <p:txBody>
          <a:bodyPr lIns="0" tIns="0" rIns="0" bIns="0"/>
          <a:lstStyle>
            <a:lvl1pPr marL="0" indent="0">
              <a:buClr>
                <a:schemeClr val="tx2"/>
              </a:buClr>
              <a:buFont typeface="Wingdings" pitchFamily="2" charset="2"/>
              <a:buNone/>
              <a:defRPr sz="16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4" name="Text Placeholder 2">
            <a:extLst>
              <a:ext uri="{FF2B5EF4-FFF2-40B4-BE49-F238E27FC236}">
                <a16:creationId xmlns:a16="http://schemas.microsoft.com/office/drawing/2014/main" id="{9EEE2D8C-873B-0B47-848A-153061EEDDD9}"/>
              </a:ext>
            </a:extLst>
          </p:cNvPr>
          <p:cNvSpPr>
            <a:spLocks noGrp="1"/>
          </p:cNvSpPr>
          <p:nvPr>
            <p:ph type="body" sz="quarter" idx="34" hasCustomPrompt="1"/>
          </p:nvPr>
        </p:nvSpPr>
        <p:spPr>
          <a:xfrm>
            <a:off x="1452763" y="4869160"/>
            <a:ext cx="4510800" cy="1224000"/>
          </a:xfrm>
          <a:prstGeom prst="rect">
            <a:avLst/>
          </a:prstGeom>
        </p:spPr>
        <p:txBody>
          <a:bodyPr lIns="0" tIns="0" rIns="0" bIns="0"/>
          <a:lstStyle>
            <a:lvl1pPr marL="0" indent="0">
              <a:buClr>
                <a:schemeClr val="tx2"/>
              </a:buClr>
              <a:buFont typeface="Wingdings" pitchFamily="2" charset="2"/>
              <a:buNone/>
              <a:defRPr sz="16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5" name="Text Placeholder 2">
            <a:extLst>
              <a:ext uri="{FF2B5EF4-FFF2-40B4-BE49-F238E27FC236}">
                <a16:creationId xmlns:a16="http://schemas.microsoft.com/office/drawing/2014/main" id="{71568291-FF2B-6845-B0D9-A46D6121630A}"/>
              </a:ext>
            </a:extLst>
          </p:cNvPr>
          <p:cNvSpPr>
            <a:spLocks noGrp="1"/>
          </p:cNvSpPr>
          <p:nvPr>
            <p:ph type="body" sz="quarter" idx="35" hasCustomPrompt="1"/>
          </p:nvPr>
        </p:nvSpPr>
        <p:spPr>
          <a:xfrm>
            <a:off x="7138837" y="1799998"/>
            <a:ext cx="4510216" cy="1224000"/>
          </a:xfrm>
          <a:prstGeom prst="rect">
            <a:avLst/>
          </a:prstGeom>
        </p:spPr>
        <p:txBody>
          <a:bodyPr lIns="0" tIns="0" rIns="0" bIns="0"/>
          <a:lstStyle>
            <a:lvl1pPr marL="0" indent="0">
              <a:buClr>
                <a:schemeClr val="tx2"/>
              </a:buClr>
              <a:buFont typeface="Wingdings" pitchFamily="2" charset="2"/>
              <a:buNone/>
              <a:defRPr sz="16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6" name="Text Placeholder 2">
            <a:extLst>
              <a:ext uri="{FF2B5EF4-FFF2-40B4-BE49-F238E27FC236}">
                <a16:creationId xmlns:a16="http://schemas.microsoft.com/office/drawing/2014/main" id="{48F21E2B-AA34-8B40-B107-1DCAB938967D}"/>
              </a:ext>
            </a:extLst>
          </p:cNvPr>
          <p:cNvSpPr>
            <a:spLocks noGrp="1"/>
          </p:cNvSpPr>
          <p:nvPr>
            <p:ph type="body" sz="quarter" idx="36" hasCustomPrompt="1"/>
          </p:nvPr>
        </p:nvSpPr>
        <p:spPr>
          <a:xfrm>
            <a:off x="7138837" y="3334580"/>
            <a:ext cx="4510216" cy="1224000"/>
          </a:xfrm>
          <a:prstGeom prst="rect">
            <a:avLst/>
          </a:prstGeom>
        </p:spPr>
        <p:txBody>
          <a:bodyPr lIns="0" tIns="0" rIns="0" bIns="0"/>
          <a:lstStyle>
            <a:lvl1pPr marL="0" indent="0">
              <a:buClr>
                <a:schemeClr val="tx2"/>
              </a:buClr>
              <a:buFont typeface="Wingdings" pitchFamily="2" charset="2"/>
              <a:buNone/>
              <a:defRPr sz="16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7" name="Text Placeholder 2">
            <a:extLst>
              <a:ext uri="{FF2B5EF4-FFF2-40B4-BE49-F238E27FC236}">
                <a16:creationId xmlns:a16="http://schemas.microsoft.com/office/drawing/2014/main" id="{34D10461-F664-8042-8D3B-9A86FC8E4E20}"/>
              </a:ext>
            </a:extLst>
          </p:cNvPr>
          <p:cNvSpPr>
            <a:spLocks noGrp="1"/>
          </p:cNvSpPr>
          <p:nvPr>
            <p:ph type="body" sz="quarter" idx="37" hasCustomPrompt="1"/>
          </p:nvPr>
        </p:nvSpPr>
        <p:spPr>
          <a:xfrm>
            <a:off x="7138837" y="4869160"/>
            <a:ext cx="4510800" cy="1224000"/>
          </a:xfrm>
          <a:prstGeom prst="rect">
            <a:avLst/>
          </a:prstGeom>
        </p:spPr>
        <p:txBody>
          <a:bodyPr lIns="0" tIns="0" rIns="0" bIns="0"/>
          <a:lstStyle>
            <a:lvl1pPr marL="0" indent="0">
              <a:buClr>
                <a:schemeClr val="tx2"/>
              </a:buClr>
              <a:buFont typeface="Wingdings" pitchFamily="2" charset="2"/>
              <a:buNone/>
              <a:defRPr sz="16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6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cxnSp>
        <p:nvCxnSpPr>
          <p:cNvPr id="29" name="Straight Connector 28">
            <a:extLst>
              <a:ext uri="{FF2B5EF4-FFF2-40B4-BE49-F238E27FC236}">
                <a16:creationId xmlns:a16="http://schemas.microsoft.com/office/drawing/2014/main" id="{9F225D52-059F-544E-A908-8B9B93B7AA58}"/>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E4F3CF19-F857-324E-8FB2-546F62DB8EB5}"/>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31" name="Text Placeholder 2">
            <a:extLst>
              <a:ext uri="{FF2B5EF4-FFF2-40B4-BE49-F238E27FC236}">
                <a16:creationId xmlns:a16="http://schemas.microsoft.com/office/drawing/2014/main" id="{1A8E3791-5508-424B-AFEE-22F1C16A70E7}"/>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32824419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fographic - full p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4" name="Picture Placeholder 21">
            <a:extLst>
              <a:ext uri="{FF2B5EF4-FFF2-40B4-BE49-F238E27FC236}">
                <a16:creationId xmlns:a16="http://schemas.microsoft.com/office/drawing/2014/main" id="{6E757B21-C53A-C846-8EFB-6B1A821251C5}"/>
              </a:ext>
            </a:extLst>
          </p:cNvPr>
          <p:cNvSpPr>
            <a:spLocks noGrp="1"/>
          </p:cNvSpPr>
          <p:nvPr>
            <p:ph type="pic" sz="quarter" idx="14" hasCustomPrompt="1"/>
          </p:nvPr>
        </p:nvSpPr>
        <p:spPr>
          <a:xfrm>
            <a:off x="540001" y="1800000"/>
            <a:ext cx="11104775" cy="4534293"/>
          </a:xfrm>
          <a:custGeom>
            <a:avLst/>
            <a:gdLst>
              <a:gd name="connsiteX0" fmla="*/ 312685 w 11104775"/>
              <a:gd name="connsiteY0" fmla="*/ 0 h 4534293"/>
              <a:gd name="connsiteX1" fmla="*/ 10792090 w 11104775"/>
              <a:gd name="connsiteY1" fmla="*/ 0 h 4534293"/>
              <a:gd name="connsiteX2" fmla="*/ 11104775 w 11104775"/>
              <a:gd name="connsiteY2" fmla="*/ 312685 h 4534293"/>
              <a:gd name="connsiteX3" fmla="*/ 11104775 w 11104775"/>
              <a:gd name="connsiteY3" fmla="*/ 4221608 h 4534293"/>
              <a:gd name="connsiteX4" fmla="*/ 10792090 w 11104775"/>
              <a:gd name="connsiteY4" fmla="*/ 4534293 h 4534293"/>
              <a:gd name="connsiteX5" fmla="*/ 312685 w 11104775"/>
              <a:gd name="connsiteY5" fmla="*/ 4534293 h 4534293"/>
              <a:gd name="connsiteX6" fmla="*/ 0 w 11104775"/>
              <a:gd name="connsiteY6" fmla="*/ 4221608 h 4534293"/>
              <a:gd name="connsiteX7" fmla="*/ 0 w 11104775"/>
              <a:gd name="connsiteY7" fmla="*/ 312685 h 4534293"/>
              <a:gd name="connsiteX8" fmla="*/ 312685 w 11104775"/>
              <a:gd name="connsiteY8" fmla="*/ 0 h 45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04775" h="4534293">
                <a:moveTo>
                  <a:pt x="312685" y="0"/>
                </a:moveTo>
                <a:lnTo>
                  <a:pt x="10792090" y="0"/>
                </a:lnTo>
                <a:cubicBezTo>
                  <a:pt x="10964781" y="0"/>
                  <a:pt x="11104775" y="139994"/>
                  <a:pt x="11104775" y="312685"/>
                </a:cubicBezTo>
                <a:lnTo>
                  <a:pt x="11104775" y="4221608"/>
                </a:lnTo>
                <a:cubicBezTo>
                  <a:pt x="11104775" y="4394299"/>
                  <a:pt x="10964781" y="4534293"/>
                  <a:pt x="10792090" y="4534293"/>
                </a:cubicBezTo>
                <a:lnTo>
                  <a:pt x="312685" y="4534293"/>
                </a:lnTo>
                <a:cubicBezTo>
                  <a:pt x="139994" y="4534293"/>
                  <a:pt x="0" y="4394299"/>
                  <a:pt x="0" y="4221608"/>
                </a:cubicBezTo>
                <a:lnTo>
                  <a:pt x="0" y="312685"/>
                </a:lnTo>
                <a:cubicBezTo>
                  <a:pt x="0" y="139994"/>
                  <a:pt x="139994" y="0"/>
                  <a:pt x="312685" y="0"/>
                </a:cubicBezTo>
                <a:close/>
              </a:path>
            </a:pathLst>
          </a:custGeom>
          <a:solidFill>
            <a:srgbClr val="F8F9F9"/>
          </a:solidFill>
        </p:spPr>
        <p:txBody>
          <a:bodyPr wrap="square" anchor="ctr" anchorCtr="0">
            <a:noAutofit/>
          </a:bodyPr>
          <a:lstStyle>
            <a:lvl1pPr marL="0" indent="0" algn="ctr">
              <a:buNone/>
              <a:defRPr sz="1600" b="0" i="0">
                <a:solidFill>
                  <a:schemeClr val="accent3"/>
                </a:solidFill>
                <a:latin typeface="FWD Circular TT Book" panose="02010604010101010104" pitchFamily="2" charset="77"/>
                <a:cs typeface="FWD Circular TT Book" panose="02010604010101010104" pitchFamily="2" charset="77"/>
              </a:defRPr>
            </a:lvl1pPr>
          </a:lstStyle>
          <a:p>
            <a:r>
              <a:rPr lang="en-US"/>
              <a:t>Insert infographic</a:t>
            </a:r>
          </a:p>
          <a:p>
            <a:endParaRPr lang="en-US"/>
          </a:p>
          <a:p>
            <a:endParaRPr lang="en-US"/>
          </a:p>
        </p:txBody>
      </p:sp>
      <p:cxnSp>
        <p:nvCxnSpPr>
          <p:cNvPr id="11" name="Straight Connector 10">
            <a:extLst>
              <a:ext uri="{FF2B5EF4-FFF2-40B4-BE49-F238E27FC236}">
                <a16:creationId xmlns:a16="http://schemas.microsoft.com/office/drawing/2014/main" id="{E5BE8E56-9CDB-6B43-AEA3-EF7A12B6D489}"/>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DF5D0D7-65FA-E445-AF9C-0237D0DFAA2E}"/>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3" name="Text Placeholder 2">
            <a:extLst>
              <a:ext uri="{FF2B5EF4-FFF2-40B4-BE49-F238E27FC236}">
                <a16:creationId xmlns:a16="http://schemas.microsoft.com/office/drawing/2014/main" id="{8A681606-C302-4B45-95E8-10DD77631E8F}"/>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27379535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fographic - text + 3/4pg righ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2" name="Picture Placeholder 13">
            <a:extLst>
              <a:ext uri="{FF2B5EF4-FFF2-40B4-BE49-F238E27FC236}">
                <a16:creationId xmlns:a16="http://schemas.microsoft.com/office/drawing/2014/main" id="{596FCC7D-3171-6142-ADF0-74CFCD669F2F}"/>
              </a:ext>
            </a:extLst>
          </p:cNvPr>
          <p:cNvSpPr>
            <a:spLocks noGrp="1"/>
          </p:cNvSpPr>
          <p:nvPr>
            <p:ph type="pic" sz="quarter" idx="29" hasCustomPrompt="1"/>
          </p:nvPr>
        </p:nvSpPr>
        <p:spPr>
          <a:xfrm>
            <a:off x="3374640" y="1800000"/>
            <a:ext cx="8266249" cy="4518422"/>
          </a:xfrm>
          <a:custGeom>
            <a:avLst/>
            <a:gdLst>
              <a:gd name="connsiteX0" fmla="*/ 357678 w 8266249"/>
              <a:gd name="connsiteY0" fmla="*/ 0 h 4518422"/>
              <a:gd name="connsiteX1" fmla="*/ 7908571 w 8266249"/>
              <a:gd name="connsiteY1" fmla="*/ 0 h 4518422"/>
              <a:gd name="connsiteX2" fmla="*/ 8266249 w 8266249"/>
              <a:gd name="connsiteY2" fmla="*/ 357678 h 4518422"/>
              <a:gd name="connsiteX3" fmla="*/ 8266249 w 8266249"/>
              <a:gd name="connsiteY3" fmla="*/ 4160744 h 4518422"/>
              <a:gd name="connsiteX4" fmla="*/ 7908571 w 8266249"/>
              <a:gd name="connsiteY4" fmla="*/ 4518422 h 4518422"/>
              <a:gd name="connsiteX5" fmla="*/ 357678 w 8266249"/>
              <a:gd name="connsiteY5" fmla="*/ 4518422 h 4518422"/>
              <a:gd name="connsiteX6" fmla="*/ 0 w 8266249"/>
              <a:gd name="connsiteY6" fmla="*/ 4160744 h 4518422"/>
              <a:gd name="connsiteX7" fmla="*/ 0 w 8266249"/>
              <a:gd name="connsiteY7" fmla="*/ 357678 h 4518422"/>
              <a:gd name="connsiteX8" fmla="*/ 357678 w 8266249"/>
              <a:gd name="connsiteY8" fmla="*/ 0 h 451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6249" h="4518422">
                <a:moveTo>
                  <a:pt x="357678" y="0"/>
                </a:moveTo>
                <a:lnTo>
                  <a:pt x="7908571" y="0"/>
                </a:lnTo>
                <a:cubicBezTo>
                  <a:pt x="8106111" y="0"/>
                  <a:pt x="8266249" y="160138"/>
                  <a:pt x="8266249" y="357678"/>
                </a:cubicBezTo>
                <a:lnTo>
                  <a:pt x="8266249" y="4160744"/>
                </a:lnTo>
                <a:cubicBezTo>
                  <a:pt x="8266249" y="4358284"/>
                  <a:pt x="8106111" y="4518422"/>
                  <a:pt x="7908571" y="4518422"/>
                </a:cubicBezTo>
                <a:lnTo>
                  <a:pt x="357678" y="4518422"/>
                </a:lnTo>
                <a:cubicBezTo>
                  <a:pt x="160138" y="4518422"/>
                  <a:pt x="0" y="4358284"/>
                  <a:pt x="0" y="4160744"/>
                </a:cubicBezTo>
                <a:lnTo>
                  <a:pt x="0" y="357678"/>
                </a:lnTo>
                <a:cubicBezTo>
                  <a:pt x="0" y="160138"/>
                  <a:pt x="160138" y="0"/>
                  <a:pt x="357678" y="0"/>
                </a:cubicBezTo>
                <a:close/>
              </a:path>
            </a:pathLst>
          </a:custGeom>
          <a:solidFill>
            <a:srgbClr val="F8F9F9"/>
          </a:solidFill>
        </p:spPr>
        <p:txBody>
          <a:bodyPr wrap="square" anchor="ctr" anchorCtr="0">
            <a:noAutofit/>
          </a:bodyPr>
          <a:lstStyle>
            <a:lvl1pPr marL="0" indent="0" algn="ctr">
              <a:buNone/>
              <a:defRPr sz="1400" b="0" i="0">
                <a:solidFill>
                  <a:schemeClr val="accent3">
                    <a:lumMod val="90000"/>
                  </a:schemeClr>
                </a:solidFill>
                <a:latin typeface="FWD Circular TT Book" panose="02010604010101010104" pitchFamily="2" charset="77"/>
                <a:cs typeface="FWD Circular TT Book" panose="02010604010101010104" pitchFamily="2" charset="77"/>
              </a:defRPr>
            </a:lvl1pPr>
          </a:lstStyle>
          <a:p>
            <a:r>
              <a:rPr lang="en-US"/>
              <a:t>Insert infographic or photo</a:t>
            </a:r>
          </a:p>
          <a:p>
            <a:endParaRPr lang="en-US"/>
          </a:p>
          <a:p>
            <a:endParaRPr lang="en-US"/>
          </a:p>
        </p:txBody>
      </p:sp>
      <p:sp>
        <p:nvSpPr>
          <p:cNvPr id="13" name="Text Placeholder 2">
            <a:extLst>
              <a:ext uri="{FF2B5EF4-FFF2-40B4-BE49-F238E27FC236}">
                <a16:creationId xmlns:a16="http://schemas.microsoft.com/office/drawing/2014/main" id="{3A550805-008B-784B-A770-B50912F1321D}"/>
              </a:ext>
            </a:extLst>
          </p:cNvPr>
          <p:cNvSpPr>
            <a:spLocks noGrp="1"/>
          </p:cNvSpPr>
          <p:nvPr>
            <p:ph type="body" sz="quarter" idx="30" hasCustomPrompt="1"/>
          </p:nvPr>
        </p:nvSpPr>
        <p:spPr>
          <a:xfrm>
            <a:off x="539999" y="1781175"/>
            <a:ext cx="2598617" cy="4535488"/>
          </a:xfrm>
          <a:prstGeom prst="rect">
            <a:avLst/>
          </a:prstGeom>
        </p:spPr>
        <p:txBody>
          <a:bodyPr lIns="0" tIns="0" rIns="0" bIns="0"/>
          <a:lstStyle>
            <a:lvl1pPr marL="0" indent="0">
              <a:buClr>
                <a:schemeClr val="tx2"/>
              </a:buClr>
              <a:buFont typeface="Wingdings" pitchFamily="2" charset="2"/>
              <a:buNone/>
              <a:defRPr sz="14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b="0" i="0">
                <a:latin typeface="FWD Circular TT Book" panose="02010604010101010104" pitchFamily="2" charset="77"/>
                <a:cs typeface="FWD Circular TT Book" panose="02010604010101010104" pitchFamily="2" charset="77"/>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p:txBody>
      </p:sp>
      <p:cxnSp>
        <p:nvCxnSpPr>
          <p:cNvPr id="11" name="Straight Connector 10">
            <a:extLst>
              <a:ext uri="{FF2B5EF4-FFF2-40B4-BE49-F238E27FC236}">
                <a16:creationId xmlns:a16="http://schemas.microsoft.com/office/drawing/2014/main" id="{25EE7661-23A6-B347-86DA-98C7CE6221F8}"/>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BC246C5A-1BA3-CA43-8B81-D16B85FE4AE2}"/>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6" name="Text Placeholder 2">
            <a:extLst>
              <a:ext uri="{FF2B5EF4-FFF2-40B4-BE49-F238E27FC236}">
                <a16:creationId xmlns:a16="http://schemas.microsoft.com/office/drawing/2014/main" id="{4AFE4B43-CE2F-214B-97D3-6002F8E79DEA}"/>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41058456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 text + 3/4pg - lef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2" name="Picture Placeholder 13">
            <a:extLst>
              <a:ext uri="{FF2B5EF4-FFF2-40B4-BE49-F238E27FC236}">
                <a16:creationId xmlns:a16="http://schemas.microsoft.com/office/drawing/2014/main" id="{596FCC7D-3171-6142-ADF0-74CFCD669F2F}"/>
              </a:ext>
            </a:extLst>
          </p:cNvPr>
          <p:cNvSpPr>
            <a:spLocks noGrp="1"/>
          </p:cNvSpPr>
          <p:nvPr>
            <p:ph type="pic" sz="quarter" idx="29" hasCustomPrompt="1"/>
          </p:nvPr>
        </p:nvSpPr>
        <p:spPr>
          <a:xfrm>
            <a:off x="540000" y="1800000"/>
            <a:ext cx="8266249" cy="4518422"/>
          </a:xfrm>
          <a:custGeom>
            <a:avLst/>
            <a:gdLst>
              <a:gd name="connsiteX0" fmla="*/ 357678 w 8266249"/>
              <a:gd name="connsiteY0" fmla="*/ 0 h 4518422"/>
              <a:gd name="connsiteX1" fmla="*/ 7908571 w 8266249"/>
              <a:gd name="connsiteY1" fmla="*/ 0 h 4518422"/>
              <a:gd name="connsiteX2" fmla="*/ 8266249 w 8266249"/>
              <a:gd name="connsiteY2" fmla="*/ 357678 h 4518422"/>
              <a:gd name="connsiteX3" fmla="*/ 8266249 w 8266249"/>
              <a:gd name="connsiteY3" fmla="*/ 4160744 h 4518422"/>
              <a:gd name="connsiteX4" fmla="*/ 7908571 w 8266249"/>
              <a:gd name="connsiteY4" fmla="*/ 4518422 h 4518422"/>
              <a:gd name="connsiteX5" fmla="*/ 357678 w 8266249"/>
              <a:gd name="connsiteY5" fmla="*/ 4518422 h 4518422"/>
              <a:gd name="connsiteX6" fmla="*/ 0 w 8266249"/>
              <a:gd name="connsiteY6" fmla="*/ 4160744 h 4518422"/>
              <a:gd name="connsiteX7" fmla="*/ 0 w 8266249"/>
              <a:gd name="connsiteY7" fmla="*/ 357678 h 4518422"/>
              <a:gd name="connsiteX8" fmla="*/ 357678 w 8266249"/>
              <a:gd name="connsiteY8" fmla="*/ 0 h 451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6249" h="4518422">
                <a:moveTo>
                  <a:pt x="357678" y="0"/>
                </a:moveTo>
                <a:lnTo>
                  <a:pt x="7908571" y="0"/>
                </a:lnTo>
                <a:cubicBezTo>
                  <a:pt x="8106111" y="0"/>
                  <a:pt x="8266249" y="160138"/>
                  <a:pt x="8266249" y="357678"/>
                </a:cubicBezTo>
                <a:lnTo>
                  <a:pt x="8266249" y="4160744"/>
                </a:lnTo>
                <a:cubicBezTo>
                  <a:pt x="8266249" y="4358284"/>
                  <a:pt x="8106111" y="4518422"/>
                  <a:pt x="7908571" y="4518422"/>
                </a:cubicBezTo>
                <a:lnTo>
                  <a:pt x="357678" y="4518422"/>
                </a:lnTo>
                <a:cubicBezTo>
                  <a:pt x="160138" y="4518422"/>
                  <a:pt x="0" y="4358284"/>
                  <a:pt x="0" y="4160744"/>
                </a:cubicBezTo>
                <a:lnTo>
                  <a:pt x="0" y="357678"/>
                </a:lnTo>
                <a:cubicBezTo>
                  <a:pt x="0" y="160138"/>
                  <a:pt x="160138" y="0"/>
                  <a:pt x="357678" y="0"/>
                </a:cubicBezTo>
                <a:close/>
              </a:path>
            </a:pathLst>
          </a:custGeom>
          <a:solidFill>
            <a:srgbClr val="F8F9F9"/>
          </a:solidFill>
        </p:spPr>
        <p:txBody>
          <a:bodyPr wrap="square" anchor="ctr" anchorCtr="0">
            <a:noAutofit/>
          </a:bodyPr>
          <a:lstStyle>
            <a:lvl1pPr marL="0" indent="0" algn="ctr">
              <a:buNone/>
              <a:defRPr sz="1400" b="0" i="0">
                <a:solidFill>
                  <a:schemeClr val="accent3">
                    <a:lumMod val="90000"/>
                  </a:schemeClr>
                </a:solidFill>
                <a:latin typeface="FWD Circular TT Book" panose="02010604010101010104" pitchFamily="2" charset="77"/>
                <a:cs typeface="FWD Circular TT Book" panose="02010604010101010104" pitchFamily="2" charset="77"/>
              </a:defRPr>
            </a:lvl1pPr>
          </a:lstStyle>
          <a:p>
            <a:r>
              <a:rPr lang="en-US"/>
              <a:t>Insert infographic or photo</a:t>
            </a:r>
          </a:p>
          <a:p>
            <a:endParaRPr lang="en-US"/>
          </a:p>
          <a:p>
            <a:endParaRPr lang="en-US"/>
          </a:p>
        </p:txBody>
      </p:sp>
      <p:sp>
        <p:nvSpPr>
          <p:cNvPr id="14" name="Text Placeholder 2">
            <a:extLst>
              <a:ext uri="{FF2B5EF4-FFF2-40B4-BE49-F238E27FC236}">
                <a16:creationId xmlns:a16="http://schemas.microsoft.com/office/drawing/2014/main" id="{D7D1C4CC-28AE-624E-95D2-EF165C8A4F9F}"/>
              </a:ext>
            </a:extLst>
          </p:cNvPr>
          <p:cNvSpPr>
            <a:spLocks noGrp="1"/>
          </p:cNvSpPr>
          <p:nvPr>
            <p:ph type="body" sz="quarter" idx="30" hasCustomPrompt="1"/>
          </p:nvPr>
        </p:nvSpPr>
        <p:spPr>
          <a:xfrm>
            <a:off x="9035517" y="1781175"/>
            <a:ext cx="2598617" cy="4535488"/>
          </a:xfrm>
          <a:prstGeom prst="rect">
            <a:avLst/>
          </a:prstGeom>
        </p:spPr>
        <p:txBody>
          <a:bodyPr lIns="0" tIns="0" rIns="0" bIns="0"/>
          <a:lstStyle>
            <a:lvl1pPr marL="0" indent="0">
              <a:buClr>
                <a:schemeClr val="tx2"/>
              </a:buClr>
              <a:buFont typeface="Wingdings" pitchFamily="2" charset="2"/>
              <a:buNone/>
              <a:defRPr sz="14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b="0" i="0">
                <a:latin typeface="FWD Circular TT Book" panose="02010604010101010104" pitchFamily="2" charset="77"/>
                <a:cs typeface="FWD Circular TT Book" panose="02010604010101010104" pitchFamily="2" charset="77"/>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p:txBody>
      </p:sp>
      <p:cxnSp>
        <p:nvCxnSpPr>
          <p:cNvPr id="11" name="Straight Connector 10">
            <a:extLst>
              <a:ext uri="{FF2B5EF4-FFF2-40B4-BE49-F238E27FC236}">
                <a16:creationId xmlns:a16="http://schemas.microsoft.com/office/drawing/2014/main" id="{72F73DEC-F685-3149-8287-B4E4DD327594}"/>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53D29F4-6359-2144-8764-CC038B69E5C5}"/>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6" name="Text Placeholder 2">
            <a:extLst>
              <a:ext uri="{FF2B5EF4-FFF2-40B4-BE49-F238E27FC236}">
                <a16:creationId xmlns:a16="http://schemas.microsoft.com/office/drawing/2014/main" id="{C0CA1445-5E6F-724D-B3F5-A72D72A9F2EB}"/>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7062483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fographic - text + 1/2 pg - righ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2" name="Text Placeholder 2">
            <a:extLst>
              <a:ext uri="{FF2B5EF4-FFF2-40B4-BE49-F238E27FC236}">
                <a16:creationId xmlns:a16="http://schemas.microsoft.com/office/drawing/2014/main" id="{CB245204-01D2-1C45-B1C2-252BE1547E8D}"/>
              </a:ext>
            </a:extLst>
          </p:cNvPr>
          <p:cNvSpPr>
            <a:spLocks noGrp="1"/>
          </p:cNvSpPr>
          <p:nvPr>
            <p:ph type="body" sz="quarter" idx="29" hasCustomPrompt="1"/>
          </p:nvPr>
        </p:nvSpPr>
        <p:spPr>
          <a:xfrm>
            <a:off x="539999" y="1781175"/>
            <a:ext cx="5428315" cy="4535488"/>
          </a:xfrm>
          <a:prstGeom prst="rect">
            <a:avLst/>
          </a:prstGeom>
        </p:spPr>
        <p:txBody>
          <a:bodyPr lIns="0" tIns="0" rIns="0" bIns="0"/>
          <a:lstStyle>
            <a:lvl1pPr marL="0" indent="0">
              <a:buClr>
                <a:schemeClr val="tx2"/>
              </a:buClr>
              <a:buFont typeface="Wingdings" pitchFamily="2" charset="2"/>
              <a:buNone/>
              <a:defRPr sz="16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600" b="0" i="0">
                <a:latin typeface="FWD Circular TT Book" panose="02010604010101010104" pitchFamily="2" charset="77"/>
                <a:cs typeface="FWD Circular TT Book" panose="02010604010101010104" pitchFamily="2" charset="77"/>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p:txBody>
      </p:sp>
      <p:sp>
        <p:nvSpPr>
          <p:cNvPr id="15" name="Picture Placeholder 14">
            <a:extLst>
              <a:ext uri="{FF2B5EF4-FFF2-40B4-BE49-F238E27FC236}">
                <a16:creationId xmlns:a16="http://schemas.microsoft.com/office/drawing/2014/main" id="{90B5B747-BE90-1044-85A9-CFC738E73029}"/>
              </a:ext>
            </a:extLst>
          </p:cNvPr>
          <p:cNvSpPr>
            <a:spLocks noGrp="1"/>
          </p:cNvSpPr>
          <p:nvPr>
            <p:ph type="pic" sz="quarter" idx="30" hasCustomPrompt="1"/>
          </p:nvPr>
        </p:nvSpPr>
        <p:spPr>
          <a:xfrm>
            <a:off x="6192456" y="1806314"/>
            <a:ext cx="5477387" cy="4525037"/>
          </a:xfrm>
          <a:custGeom>
            <a:avLst/>
            <a:gdLst>
              <a:gd name="connsiteX0" fmla="*/ 395398 w 5477387"/>
              <a:gd name="connsiteY0" fmla="*/ 0 h 4525037"/>
              <a:gd name="connsiteX1" fmla="*/ 5081989 w 5477387"/>
              <a:gd name="connsiteY1" fmla="*/ 0 h 4525037"/>
              <a:gd name="connsiteX2" fmla="*/ 5477387 w 5477387"/>
              <a:gd name="connsiteY2" fmla="*/ 395398 h 4525037"/>
              <a:gd name="connsiteX3" fmla="*/ 5477387 w 5477387"/>
              <a:gd name="connsiteY3" fmla="*/ 4129639 h 4525037"/>
              <a:gd name="connsiteX4" fmla="*/ 5081989 w 5477387"/>
              <a:gd name="connsiteY4" fmla="*/ 4525037 h 4525037"/>
              <a:gd name="connsiteX5" fmla="*/ 395398 w 5477387"/>
              <a:gd name="connsiteY5" fmla="*/ 4525037 h 4525037"/>
              <a:gd name="connsiteX6" fmla="*/ 0 w 5477387"/>
              <a:gd name="connsiteY6" fmla="*/ 4129639 h 4525037"/>
              <a:gd name="connsiteX7" fmla="*/ 0 w 5477387"/>
              <a:gd name="connsiteY7" fmla="*/ 395398 h 4525037"/>
              <a:gd name="connsiteX8" fmla="*/ 395398 w 5477387"/>
              <a:gd name="connsiteY8" fmla="*/ 0 h 452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7387" h="4525037">
                <a:moveTo>
                  <a:pt x="395398" y="0"/>
                </a:moveTo>
                <a:lnTo>
                  <a:pt x="5081989" y="0"/>
                </a:lnTo>
                <a:cubicBezTo>
                  <a:pt x="5300361" y="0"/>
                  <a:pt x="5477387" y="177026"/>
                  <a:pt x="5477387" y="395398"/>
                </a:cubicBezTo>
                <a:lnTo>
                  <a:pt x="5477387" y="4129639"/>
                </a:lnTo>
                <a:cubicBezTo>
                  <a:pt x="5477387" y="4348011"/>
                  <a:pt x="5300361" y="4525037"/>
                  <a:pt x="5081989" y="4525037"/>
                </a:cubicBezTo>
                <a:lnTo>
                  <a:pt x="395398" y="4525037"/>
                </a:lnTo>
                <a:cubicBezTo>
                  <a:pt x="177026" y="4525037"/>
                  <a:pt x="0" y="4348011"/>
                  <a:pt x="0" y="4129639"/>
                </a:cubicBezTo>
                <a:lnTo>
                  <a:pt x="0" y="395398"/>
                </a:lnTo>
                <a:cubicBezTo>
                  <a:pt x="0" y="177026"/>
                  <a:pt x="177026" y="0"/>
                  <a:pt x="395398" y="0"/>
                </a:cubicBezTo>
                <a:close/>
              </a:path>
            </a:pathLst>
          </a:custGeom>
          <a:solidFill>
            <a:srgbClr val="F8F9F9"/>
          </a:solidFill>
        </p:spPr>
        <p:txBody>
          <a:bodyPr wrap="square" anchor="ctr" anchorCtr="0">
            <a:noAutofit/>
          </a:bodyPr>
          <a:lstStyle>
            <a:lvl1pPr marL="0" indent="0" algn="ctr">
              <a:buNone/>
              <a:defRPr sz="1400" b="0" i="0">
                <a:solidFill>
                  <a:schemeClr val="accent3"/>
                </a:solidFill>
                <a:latin typeface="FWD Circular TT Book" panose="02010604010101010104" pitchFamily="2" charset="77"/>
                <a:cs typeface="FWD Circular TT Book" panose="02010604010101010104" pitchFamily="2" charset="77"/>
              </a:defRPr>
            </a:lvl1pPr>
          </a:lstStyle>
          <a:p>
            <a:r>
              <a:rPr lang="en-US"/>
              <a:t>Insert graphic</a:t>
            </a:r>
          </a:p>
          <a:p>
            <a:endParaRPr lang="en-US"/>
          </a:p>
          <a:p>
            <a:endParaRPr lang="en-US"/>
          </a:p>
        </p:txBody>
      </p:sp>
      <p:cxnSp>
        <p:nvCxnSpPr>
          <p:cNvPr id="11" name="Straight Connector 10">
            <a:extLst>
              <a:ext uri="{FF2B5EF4-FFF2-40B4-BE49-F238E27FC236}">
                <a16:creationId xmlns:a16="http://schemas.microsoft.com/office/drawing/2014/main" id="{259E2B60-C232-B741-A39D-51E75ADEF3D8}"/>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8292D3AC-4854-9C41-BD74-293C8EDC7453}"/>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6" name="Text Placeholder 2">
            <a:extLst>
              <a:ext uri="{FF2B5EF4-FFF2-40B4-BE49-F238E27FC236}">
                <a16:creationId xmlns:a16="http://schemas.microsoft.com/office/drawing/2014/main" id="{64B68FA2-82C9-4A41-9347-3ED930DEC8A3}"/>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20459328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fographic - 4-col">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3" name="Text Placeholder 2">
            <a:extLst>
              <a:ext uri="{FF2B5EF4-FFF2-40B4-BE49-F238E27FC236}">
                <a16:creationId xmlns:a16="http://schemas.microsoft.com/office/drawing/2014/main" id="{3A550805-008B-784B-A770-B50912F1321D}"/>
              </a:ext>
            </a:extLst>
          </p:cNvPr>
          <p:cNvSpPr>
            <a:spLocks noGrp="1"/>
          </p:cNvSpPr>
          <p:nvPr>
            <p:ph type="body" sz="quarter" idx="30" hasCustomPrompt="1"/>
          </p:nvPr>
        </p:nvSpPr>
        <p:spPr>
          <a:xfrm>
            <a:off x="540000" y="4635586"/>
            <a:ext cx="2598617" cy="1666360"/>
          </a:xfrm>
          <a:prstGeom prst="rect">
            <a:avLst/>
          </a:prstGeom>
        </p:spPr>
        <p:txBody>
          <a:bodyPr lIns="0" tIns="0" rIns="0" bIns="0"/>
          <a:lstStyle>
            <a:lvl1pPr marL="0" indent="0">
              <a:buClr>
                <a:schemeClr val="tx2"/>
              </a:buClr>
              <a:buFont typeface="Wingdings" pitchFamily="2" charset="2"/>
              <a:buNone/>
              <a:defRPr sz="12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14" name="Picture Placeholder 34">
            <a:extLst>
              <a:ext uri="{FF2B5EF4-FFF2-40B4-BE49-F238E27FC236}">
                <a16:creationId xmlns:a16="http://schemas.microsoft.com/office/drawing/2014/main" id="{D29B43D5-3A9F-1C4A-B0A8-31AF0B9523BA}"/>
              </a:ext>
            </a:extLst>
          </p:cNvPr>
          <p:cNvSpPr>
            <a:spLocks noGrp="1"/>
          </p:cNvSpPr>
          <p:nvPr>
            <p:ph type="pic" sz="quarter" idx="18" hasCustomPrompt="1"/>
          </p:nvPr>
        </p:nvSpPr>
        <p:spPr>
          <a:xfrm>
            <a:off x="540001" y="1800000"/>
            <a:ext cx="2603157" cy="2520000"/>
          </a:xfrm>
          <a:custGeom>
            <a:avLst/>
            <a:gdLst>
              <a:gd name="connsiteX0" fmla="*/ 216266 w 2603157"/>
              <a:gd name="connsiteY0" fmla="*/ 0 h 2520000"/>
              <a:gd name="connsiteX1" fmla="*/ 2386891 w 2603157"/>
              <a:gd name="connsiteY1" fmla="*/ 0 h 2520000"/>
              <a:gd name="connsiteX2" fmla="*/ 2603157 w 2603157"/>
              <a:gd name="connsiteY2" fmla="*/ 216266 h 2520000"/>
              <a:gd name="connsiteX3" fmla="*/ 2603157 w 2603157"/>
              <a:gd name="connsiteY3" fmla="*/ 2303734 h 2520000"/>
              <a:gd name="connsiteX4" fmla="*/ 2386891 w 2603157"/>
              <a:gd name="connsiteY4" fmla="*/ 2520000 h 2520000"/>
              <a:gd name="connsiteX5" fmla="*/ 216266 w 2603157"/>
              <a:gd name="connsiteY5" fmla="*/ 2520000 h 2520000"/>
              <a:gd name="connsiteX6" fmla="*/ 0 w 2603157"/>
              <a:gd name="connsiteY6" fmla="*/ 2303734 h 2520000"/>
              <a:gd name="connsiteX7" fmla="*/ 0 w 2603157"/>
              <a:gd name="connsiteY7" fmla="*/ 216266 h 2520000"/>
              <a:gd name="connsiteX8" fmla="*/ 216266 w 2603157"/>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157" h="2520000">
                <a:moveTo>
                  <a:pt x="216266" y="0"/>
                </a:moveTo>
                <a:lnTo>
                  <a:pt x="2386891" y="0"/>
                </a:lnTo>
                <a:cubicBezTo>
                  <a:pt x="2506331" y="0"/>
                  <a:pt x="2603157" y="96826"/>
                  <a:pt x="2603157" y="216266"/>
                </a:cubicBezTo>
                <a:lnTo>
                  <a:pt x="2603157" y="2303734"/>
                </a:lnTo>
                <a:cubicBezTo>
                  <a:pt x="2603157" y="2423174"/>
                  <a:pt x="2506331" y="2520000"/>
                  <a:pt x="2386891" y="2520000"/>
                </a:cubicBezTo>
                <a:lnTo>
                  <a:pt x="216266" y="2520000"/>
                </a:lnTo>
                <a:cubicBezTo>
                  <a:pt x="96826" y="2520000"/>
                  <a:pt x="0" y="2423174"/>
                  <a:pt x="0" y="2303734"/>
                </a:cubicBezTo>
                <a:lnTo>
                  <a:pt x="0" y="216266"/>
                </a:lnTo>
                <a:cubicBezTo>
                  <a:pt x="0" y="96826"/>
                  <a:pt x="96826" y="0"/>
                  <a:pt x="216266" y="0"/>
                </a:cubicBezTo>
                <a:close/>
              </a:path>
            </a:pathLst>
          </a:custGeom>
          <a:solidFill>
            <a:srgbClr val="F8F9F9"/>
          </a:solidFill>
        </p:spPr>
        <p:txBody>
          <a:bodyPr wrap="square" anchor="ctr" anchorCtr="0">
            <a:noAutofit/>
          </a:bodyPr>
          <a:lstStyle>
            <a:lvl1pPr marL="0" indent="0" algn="ctr">
              <a:buNone/>
              <a:defRPr sz="12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 or infographic</a:t>
            </a:r>
          </a:p>
          <a:p>
            <a:endParaRPr lang="en-US"/>
          </a:p>
          <a:p>
            <a:endParaRPr lang="en-US"/>
          </a:p>
        </p:txBody>
      </p:sp>
      <p:sp>
        <p:nvSpPr>
          <p:cNvPr id="15" name="Picture Placeholder 35">
            <a:extLst>
              <a:ext uri="{FF2B5EF4-FFF2-40B4-BE49-F238E27FC236}">
                <a16:creationId xmlns:a16="http://schemas.microsoft.com/office/drawing/2014/main" id="{716176CE-F328-0D4D-8968-E7BF6272A720}"/>
              </a:ext>
            </a:extLst>
          </p:cNvPr>
          <p:cNvSpPr>
            <a:spLocks noGrp="1"/>
          </p:cNvSpPr>
          <p:nvPr>
            <p:ph type="pic" sz="quarter" idx="19" hasCustomPrompt="1"/>
          </p:nvPr>
        </p:nvSpPr>
        <p:spPr>
          <a:xfrm>
            <a:off x="3376110" y="1800000"/>
            <a:ext cx="2603157" cy="2520000"/>
          </a:xfrm>
          <a:custGeom>
            <a:avLst/>
            <a:gdLst>
              <a:gd name="connsiteX0" fmla="*/ 216266 w 2603157"/>
              <a:gd name="connsiteY0" fmla="*/ 0 h 2520000"/>
              <a:gd name="connsiteX1" fmla="*/ 2386891 w 2603157"/>
              <a:gd name="connsiteY1" fmla="*/ 0 h 2520000"/>
              <a:gd name="connsiteX2" fmla="*/ 2603157 w 2603157"/>
              <a:gd name="connsiteY2" fmla="*/ 216266 h 2520000"/>
              <a:gd name="connsiteX3" fmla="*/ 2603157 w 2603157"/>
              <a:gd name="connsiteY3" fmla="*/ 2303734 h 2520000"/>
              <a:gd name="connsiteX4" fmla="*/ 2386891 w 2603157"/>
              <a:gd name="connsiteY4" fmla="*/ 2520000 h 2520000"/>
              <a:gd name="connsiteX5" fmla="*/ 216266 w 2603157"/>
              <a:gd name="connsiteY5" fmla="*/ 2520000 h 2520000"/>
              <a:gd name="connsiteX6" fmla="*/ 0 w 2603157"/>
              <a:gd name="connsiteY6" fmla="*/ 2303734 h 2520000"/>
              <a:gd name="connsiteX7" fmla="*/ 0 w 2603157"/>
              <a:gd name="connsiteY7" fmla="*/ 216266 h 2520000"/>
              <a:gd name="connsiteX8" fmla="*/ 216266 w 2603157"/>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157" h="2520000">
                <a:moveTo>
                  <a:pt x="216266" y="0"/>
                </a:moveTo>
                <a:lnTo>
                  <a:pt x="2386891" y="0"/>
                </a:lnTo>
                <a:cubicBezTo>
                  <a:pt x="2506331" y="0"/>
                  <a:pt x="2603157" y="96826"/>
                  <a:pt x="2603157" y="216266"/>
                </a:cubicBezTo>
                <a:lnTo>
                  <a:pt x="2603157" y="2303734"/>
                </a:lnTo>
                <a:cubicBezTo>
                  <a:pt x="2603157" y="2423174"/>
                  <a:pt x="2506331" y="2520000"/>
                  <a:pt x="2386891" y="2520000"/>
                </a:cubicBezTo>
                <a:lnTo>
                  <a:pt x="216266" y="2520000"/>
                </a:lnTo>
                <a:cubicBezTo>
                  <a:pt x="96826" y="2520000"/>
                  <a:pt x="0" y="2423174"/>
                  <a:pt x="0" y="2303734"/>
                </a:cubicBezTo>
                <a:lnTo>
                  <a:pt x="0" y="216266"/>
                </a:lnTo>
                <a:cubicBezTo>
                  <a:pt x="0" y="96826"/>
                  <a:pt x="96826" y="0"/>
                  <a:pt x="216266" y="0"/>
                </a:cubicBezTo>
                <a:close/>
              </a:path>
            </a:pathLst>
          </a:custGeom>
          <a:solidFill>
            <a:srgbClr val="F8F9F9"/>
          </a:solidFill>
        </p:spPr>
        <p:txBody>
          <a:bodyPr wrap="square" anchor="ctr" anchorCtr="0">
            <a:noAutofit/>
          </a:bodyPr>
          <a:lstStyle>
            <a:lvl1pPr marL="0" indent="0" algn="ctr">
              <a:buNone/>
              <a:defRPr sz="12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 or infographic</a:t>
            </a:r>
          </a:p>
          <a:p>
            <a:endParaRPr lang="en-US"/>
          </a:p>
          <a:p>
            <a:endParaRPr lang="en-US"/>
          </a:p>
        </p:txBody>
      </p:sp>
      <p:sp>
        <p:nvSpPr>
          <p:cNvPr id="16" name="Picture Placeholder 36">
            <a:extLst>
              <a:ext uri="{FF2B5EF4-FFF2-40B4-BE49-F238E27FC236}">
                <a16:creationId xmlns:a16="http://schemas.microsoft.com/office/drawing/2014/main" id="{7ACD7D0F-CD2D-ED49-A464-A04CF76EB8A1}"/>
              </a:ext>
            </a:extLst>
          </p:cNvPr>
          <p:cNvSpPr>
            <a:spLocks noGrp="1"/>
          </p:cNvSpPr>
          <p:nvPr>
            <p:ph type="pic" sz="quarter" idx="20" hasCustomPrompt="1"/>
          </p:nvPr>
        </p:nvSpPr>
        <p:spPr>
          <a:xfrm>
            <a:off x="6212219" y="1800000"/>
            <a:ext cx="2603157" cy="2520000"/>
          </a:xfrm>
          <a:custGeom>
            <a:avLst/>
            <a:gdLst>
              <a:gd name="connsiteX0" fmla="*/ 216266 w 2603157"/>
              <a:gd name="connsiteY0" fmla="*/ 0 h 2520000"/>
              <a:gd name="connsiteX1" fmla="*/ 2386891 w 2603157"/>
              <a:gd name="connsiteY1" fmla="*/ 0 h 2520000"/>
              <a:gd name="connsiteX2" fmla="*/ 2603157 w 2603157"/>
              <a:gd name="connsiteY2" fmla="*/ 216266 h 2520000"/>
              <a:gd name="connsiteX3" fmla="*/ 2603157 w 2603157"/>
              <a:gd name="connsiteY3" fmla="*/ 2303734 h 2520000"/>
              <a:gd name="connsiteX4" fmla="*/ 2386891 w 2603157"/>
              <a:gd name="connsiteY4" fmla="*/ 2520000 h 2520000"/>
              <a:gd name="connsiteX5" fmla="*/ 216266 w 2603157"/>
              <a:gd name="connsiteY5" fmla="*/ 2520000 h 2520000"/>
              <a:gd name="connsiteX6" fmla="*/ 0 w 2603157"/>
              <a:gd name="connsiteY6" fmla="*/ 2303734 h 2520000"/>
              <a:gd name="connsiteX7" fmla="*/ 0 w 2603157"/>
              <a:gd name="connsiteY7" fmla="*/ 216266 h 2520000"/>
              <a:gd name="connsiteX8" fmla="*/ 216266 w 2603157"/>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157" h="2520000">
                <a:moveTo>
                  <a:pt x="216266" y="0"/>
                </a:moveTo>
                <a:lnTo>
                  <a:pt x="2386891" y="0"/>
                </a:lnTo>
                <a:cubicBezTo>
                  <a:pt x="2506331" y="0"/>
                  <a:pt x="2603157" y="96826"/>
                  <a:pt x="2603157" y="216266"/>
                </a:cubicBezTo>
                <a:lnTo>
                  <a:pt x="2603157" y="2303734"/>
                </a:lnTo>
                <a:cubicBezTo>
                  <a:pt x="2603157" y="2423174"/>
                  <a:pt x="2506331" y="2520000"/>
                  <a:pt x="2386891" y="2520000"/>
                </a:cubicBezTo>
                <a:lnTo>
                  <a:pt x="216266" y="2520000"/>
                </a:lnTo>
                <a:cubicBezTo>
                  <a:pt x="96826" y="2520000"/>
                  <a:pt x="0" y="2423174"/>
                  <a:pt x="0" y="2303734"/>
                </a:cubicBezTo>
                <a:lnTo>
                  <a:pt x="0" y="216266"/>
                </a:lnTo>
                <a:cubicBezTo>
                  <a:pt x="0" y="96826"/>
                  <a:pt x="96826" y="0"/>
                  <a:pt x="216266" y="0"/>
                </a:cubicBezTo>
                <a:close/>
              </a:path>
            </a:pathLst>
          </a:custGeom>
          <a:solidFill>
            <a:srgbClr val="F8F9F9"/>
          </a:solidFill>
        </p:spPr>
        <p:txBody>
          <a:bodyPr wrap="square" anchor="ctr" anchorCtr="0">
            <a:noAutofit/>
          </a:bodyPr>
          <a:lstStyle>
            <a:lvl1pPr marL="0" indent="0" algn="ctr">
              <a:buNone/>
              <a:defRPr sz="12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 or infographic</a:t>
            </a:r>
          </a:p>
          <a:p>
            <a:endParaRPr lang="en-US"/>
          </a:p>
          <a:p>
            <a:endParaRPr lang="en-US"/>
          </a:p>
        </p:txBody>
      </p:sp>
      <p:sp>
        <p:nvSpPr>
          <p:cNvPr id="17" name="Picture Placeholder 37">
            <a:extLst>
              <a:ext uri="{FF2B5EF4-FFF2-40B4-BE49-F238E27FC236}">
                <a16:creationId xmlns:a16="http://schemas.microsoft.com/office/drawing/2014/main" id="{9AF87940-6DDC-AB4C-B35D-2B7999AAD66D}"/>
              </a:ext>
            </a:extLst>
          </p:cNvPr>
          <p:cNvSpPr>
            <a:spLocks noGrp="1"/>
          </p:cNvSpPr>
          <p:nvPr>
            <p:ph type="pic" sz="quarter" idx="21" hasCustomPrompt="1"/>
          </p:nvPr>
        </p:nvSpPr>
        <p:spPr>
          <a:xfrm>
            <a:off x="9048328" y="1800000"/>
            <a:ext cx="2603157" cy="2520000"/>
          </a:xfrm>
          <a:custGeom>
            <a:avLst/>
            <a:gdLst>
              <a:gd name="connsiteX0" fmla="*/ 216266 w 2603157"/>
              <a:gd name="connsiteY0" fmla="*/ 0 h 2520000"/>
              <a:gd name="connsiteX1" fmla="*/ 2386891 w 2603157"/>
              <a:gd name="connsiteY1" fmla="*/ 0 h 2520000"/>
              <a:gd name="connsiteX2" fmla="*/ 2603157 w 2603157"/>
              <a:gd name="connsiteY2" fmla="*/ 216266 h 2520000"/>
              <a:gd name="connsiteX3" fmla="*/ 2603157 w 2603157"/>
              <a:gd name="connsiteY3" fmla="*/ 2303734 h 2520000"/>
              <a:gd name="connsiteX4" fmla="*/ 2386891 w 2603157"/>
              <a:gd name="connsiteY4" fmla="*/ 2520000 h 2520000"/>
              <a:gd name="connsiteX5" fmla="*/ 216266 w 2603157"/>
              <a:gd name="connsiteY5" fmla="*/ 2520000 h 2520000"/>
              <a:gd name="connsiteX6" fmla="*/ 0 w 2603157"/>
              <a:gd name="connsiteY6" fmla="*/ 2303734 h 2520000"/>
              <a:gd name="connsiteX7" fmla="*/ 0 w 2603157"/>
              <a:gd name="connsiteY7" fmla="*/ 216266 h 2520000"/>
              <a:gd name="connsiteX8" fmla="*/ 216266 w 2603157"/>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157" h="2520000">
                <a:moveTo>
                  <a:pt x="216266" y="0"/>
                </a:moveTo>
                <a:lnTo>
                  <a:pt x="2386891" y="0"/>
                </a:lnTo>
                <a:cubicBezTo>
                  <a:pt x="2506331" y="0"/>
                  <a:pt x="2603157" y="96826"/>
                  <a:pt x="2603157" y="216266"/>
                </a:cubicBezTo>
                <a:lnTo>
                  <a:pt x="2603157" y="2303734"/>
                </a:lnTo>
                <a:cubicBezTo>
                  <a:pt x="2603157" y="2423174"/>
                  <a:pt x="2506331" y="2520000"/>
                  <a:pt x="2386891" y="2520000"/>
                </a:cubicBezTo>
                <a:lnTo>
                  <a:pt x="216266" y="2520000"/>
                </a:lnTo>
                <a:cubicBezTo>
                  <a:pt x="96826" y="2520000"/>
                  <a:pt x="0" y="2423174"/>
                  <a:pt x="0" y="2303734"/>
                </a:cubicBezTo>
                <a:lnTo>
                  <a:pt x="0" y="216266"/>
                </a:lnTo>
                <a:cubicBezTo>
                  <a:pt x="0" y="96826"/>
                  <a:pt x="96826" y="0"/>
                  <a:pt x="216266" y="0"/>
                </a:cubicBezTo>
                <a:close/>
              </a:path>
            </a:pathLst>
          </a:custGeom>
          <a:solidFill>
            <a:srgbClr val="F8F9F9"/>
          </a:solidFill>
        </p:spPr>
        <p:txBody>
          <a:bodyPr wrap="square" anchor="ctr" anchorCtr="0">
            <a:noAutofit/>
          </a:bodyPr>
          <a:lstStyle>
            <a:lvl1pPr marL="0" indent="0" algn="ctr">
              <a:buNone/>
              <a:defRPr sz="12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 or infographic</a:t>
            </a:r>
          </a:p>
          <a:p>
            <a:endParaRPr lang="en-US"/>
          </a:p>
          <a:p>
            <a:endParaRPr lang="en-US"/>
          </a:p>
        </p:txBody>
      </p:sp>
      <p:sp>
        <p:nvSpPr>
          <p:cNvPr id="19" name="Text Placeholder 2">
            <a:extLst>
              <a:ext uri="{FF2B5EF4-FFF2-40B4-BE49-F238E27FC236}">
                <a16:creationId xmlns:a16="http://schemas.microsoft.com/office/drawing/2014/main" id="{A9E3FDFD-56E3-B249-A8ED-25338F9D7346}"/>
              </a:ext>
            </a:extLst>
          </p:cNvPr>
          <p:cNvSpPr>
            <a:spLocks noGrp="1"/>
          </p:cNvSpPr>
          <p:nvPr>
            <p:ph type="body" sz="quarter" idx="31" hasCustomPrompt="1"/>
          </p:nvPr>
        </p:nvSpPr>
        <p:spPr>
          <a:xfrm>
            <a:off x="3376110" y="4635586"/>
            <a:ext cx="2598617" cy="1666360"/>
          </a:xfrm>
          <a:prstGeom prst="rect">
            <a:avLst/>
          </a:prstGeom>
        </p:spPr>
        <p:txBody>
          <a:bodyPr lIns="0" tIns="0" rIns="0" bIns="0"/>
          <a:lstStyle>
            <a:lvl1pPr marL="0" indent="0">
              <a:buClr>
                <a:schemeClr val="tx2"/>
              </a:buClr>
              <a:buFont typeface="Wingdings" pitchFamily="2" charset="2"/>
              <a:buNone/>
              <a:defRPr sz="12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0" name="Text Placeholder 2">
            <a:extLst>
              <a:ext uri="{FF2B5EF4-FFF2-40B4-BE49-F238E27FC236}">
                <a16:creationId xmlns:a16="http://schemas.microsoft.com/office/drawing/2014/main" id="{5E507E2E-A80B-7B49-AC11-E9C90B4CE1C3}"/>
              </a:ext>
            </a:extLst>
          </p:cNvPr>
          <p:cNvSpPr>
            <a:spLocks noGrp="1"/>
          </p:cNvSpPr>
          <p:nvPr>
            <p:ph type="body" sz="quarter" idx="32" hasCustomPrompt="1"/>
          </p:nvPr>
        </p:nvSpPr>
        <p:spPr>
          <a:xfrm>
            <a:off x="6212219" y="4635586"/>
            <a:ext cx="2598617" cy="1666360"/>
          </a:xfrm>
          <a:prstGeom prst="rect">
            <a:avLst/>
          </a:prstGeom>
        </p:spPr>
        <p:txBody>
          <a:bodyPr lIns="0" tIns="0" rIns="0" bIns="0"/>
          <a:lstStyle>
            <a:lvl1pPr marL="0" indent="0">
              <a:buClr>
                <a:schemeClr val="tx2"/>
              </a:buClr>
              <a:buFont typeface="Wingdings" pitchFamily="2" charset="2"/>
              <a:buNone/>
              <a:defRPr sz="12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1" name="Text Placeholder 2">
            <a:extLst>
              <a:ext uri="{FF2B5EF4-FFF2-40B4-BE49-F238E27FC236}">
                <a16:creationId xmlns:a16="http://schemas.microsoft.com/office/drawing/2014/main" id="{F53F4477-188D-2641-AA2A-F8CC99A519AD}"/>
              </a:ext>
            </a:extLst>
          </p:cNvPr>
          <p:cNvSpPr>
            <a:spLocks noGrp="1"/>
          </p:cNvSpPr>
          <p:nvPr>
            <p:ph type="body" sz="quarter" idx="33" hasCustomPrompt="1"/>
          </p:nvPr>
        </p:nvSpPr>
        <p:spPr>
          <a:xfrm>
            <a:off x="9048328" y="4635586"/>
            <a:ext cx="2598617" cy="1666360"/>
          </a:xfrm>
          <a:prstGeom prst="rect">
            <a:avLst/>
          </a:prstGeom>
        </p:spPr>
        <p:txBody>
          <a:bodyPr lIns="0" tIns="0" rIns="0" bIns="0"/>
          <a:lstStyle>
            <a:lvl1pPr marL="0" indent="0">
              <a:buClr>
                <a:schemeClr val="tx2"/>
              </a:buClr>
              <a:buFont typeface="Wingdings" pitchFamily="2" charset="2"/>
              <a:buNone/>
              <a:defRPr sz="12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cxnSp>
        <p:nvCxnSpPr>
          <p:cNvPr id="18" name="Straight Connector 17">
            <a:extLst>
              <a:ext uri="{FF2B5EF4-FFF2-40B4-BE49-F238E27FC236}">
                <a16:creationId xmlns:a16="http://schemas.microsoft.com/office/drawing/2014/main" id="{6360BD01-BABB-564C-8B14-90D3AD820260}"/>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B5745066-C80D-3C43-8F13-D3ECD02A76B4}"/>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24" name="Text Placeholder 2">
            <a:extLst>
              <a:ext uri="{FF2B5EF4-FFF2-40B4-BE49-F238E27FC236}">
                <a16:creationId xmlns:a16="http://schemas.microsoft.com/office/drawing/2014/main" id="{130702DD-CA01-0946-B131-EC72E264130F}"/>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3439066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 image - oran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26F4602-281D-B84D-AF27-FAA01C976237}"/>
              </a:ext>
            </a:extLst>
          </p:cNvPr>
          <p:cNvSpPr>
            <a:spLocks noGrp="1" noChangeAspect="1"/>
          </p:cNvSpPr>
          <p:nvPr>
            <p:ph type="pic" sz="quarter" idx="10" hasCustomPrompt="1"/>
          </p:nvPr>
        </p:nvSpPr>
        <p:spPr>
          <a:xfrm>
            <a:off x="5627766" y="1244184"/>
            <a:ext cx="5994321" cy="5042383"/>
          </a:xfrm>
          <a:custGeom>
            <a:avLst/>
            <a:gdLst>
              <a:gd name="connsiteX0" fmla="*/ 420578 w 5435600"/>
              <a:gd name="connsiteY0" fmla="*/ 0 h 4906349"/>
              <a:gd name="connsiteX1" fmla="*/ 5015022 w 5435600"/>
              <a:gd name="connsiteY1" fmla="*/ 0 h 4906349"/>
              <a:gd name="connsiteX2" fmla="*/ 5074607 w 5435600"/>
              <a:gd name="connsiteY2" fmla="*/ 6010 h 4906349"/>
              <a:gd name="connsiteX3" fmla="*/ 5435600 w 5435600"/>
              <a:gd name="connsiteY3" fmla="*/ 449135 h 4906349"/>
              <a:gd name="connsiteX4" fmla="*/ 5435600 w 5435600"/>
              <a:gd name="connsiteY4" fmla="*/ 3584944 h 4906349"/>
              <a:gd name="connsiteX5" fmla="*/ 5435600 w 5435600"/>
              <a:gd name="connsiteY5" fmla="*/ 4454034 h 4906349"/>
              <a:gd name="connsiteX6" fmla="*/ 5435600 w 5435600"/>
              <a:gd name="connsiteY6" fmla="*/ 4906349 h 4906349"/>
              <a:gd name="connsiteX7" fmla="*/ 4983492 w 5435600"/>
              <a:gd name="connsiteY7" fmla="*/ 4906349 h 4906349"/>
              <a:gd name="connsiteX8" fmla="*/ 4135120 w 5435600"/>
              <a:gd name="connsiteY8" fmla="*/ 4906349 h 4906349"/>
              <a:gd name="connsiteX9" fmla="*/ 452108 w 5435600"/>
              <a:gd name="connsiteY9" fmla="*/ 4906349 h 4906349"/>
              <a:gd name="connsiteX10" fmla="*/ 0 w 5435600"/>
              <a:gd name="connsiteY10" fmla="*/ 4454034 h 4906349"/>
              <a:gd name="connsiteX11" fmla="*/ 0 w 5435600"/>
              <a:gd name="connsiteY11" fmla="*/ 449135 h 4906349"/>
              <a:gd name="connsiteX12" fmla="*/ 360993 w 5435600"/>
              <a:gd name="connsiteY12" fmla="*/ 6010 h 490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5600" h="4906349">
                <a:moveTo>
                  <a:pt x="420578" y="0"/>
                </a:moveTo>
                <a:lnTo>
                  <a:pt x="5015022" y="0"/>
                </a:lnTo>
                <a:lnTo>
                  <a:pt x="5074607" y="6010"/>
                </a:lnTo>
                <a:cubicBezTo>
                  <a:pt x="5280625" y="48186"/>
                  <a:pt x="5435600" y="230555"/>
                  <a:pt x="5435600" y="449135"/>
                </a:cubicBezTo>
                <a:lnTo>
                  <a:pt x="5435600" y="3584944"/>
                </a:lnTo>
                <a:lnTo>
                  <a:pt x="5435600" y="4454034"/>
                </a:lnTo>
                <a:lnTo>
                  <a:pt x="5435600" y="4906349"/>
                </a:lnTo>
                <a:lnTo>
                  <a:pt x="4983492" y="4906349"/>
                </a:lnTo>
                <a:lnTo>
                  <a:pt x="4135120" y="4906349"/>
                </a:lnTo>
                <a:lnTo>
                  <a:pt x="452108" y="4906349"/>
                </a:lnTo>
                <a:cubicBezTo>
                  <a:pt x="202416" y="4906349"/>
                  <a:pt x="0" y="4703840"/>
                  <a:pt x="0" y="4454034"/>
                </a:cubicBezTo>
                <a:lnTo>
                  <a:pt x="0" y="449135"/>
                </a:lnTo>
                <a:cubicBezTo>
                  <a:pt x="0" y="230555"/>
                  <a:pt x="154975" y="48186"/>
                  <a:pt x="360993" y="6010"/>
                </a:cubicBezTo>
                <a:close/>
              </a:path>
            </a:pathLst>
          </a:custGeom>
          <a:solidFill>
            <a:srgbClr val="F8F9F9"/>
          </a:solidFill>
        </p:spPr>
        <p:txBody>
          <a:bodyPr wrap="square" anchor="ctr" anchorCtr="0">
            <a:noAutofit/>
          </a:bodyPr>
          <a:lstStyle>
            <a:lvl1pPr marL="0" indent="0" algn="ctr">
              <a:buNone/>
              <a:defRPr sz="1400" b="0" i="0">
                <a:solidFill>
                  <a:schemeClr val="tx2"/>
                </a:solidFill>
                <a:latin typeface="Arial" panose="020B0604020202020204" pitchFamily="34" charset="0"/>
                <a:cs typeface="Arial" panose="020B0604020202020204" pitchFamily="34" charset="0"/>
              </a:defRPr>
            </a:lvl1pPr>
          </a:lstStyle>
          <a:p>
            <a:r>
              <a:rPr lang="en-US"/>
              <a:t>Photograph</a:t>
            </a:r>
          </a:p>
          <a:p>
            <a:endParaRPr lang="en-US"/>
          </a:p>
          <a:p>
            <a:endParaRPr lang="en-US"/>
          </a:p>
        </p:txBody>
      </p:sp>
      <p:sp>
        <p:nvSpPr>
          <p:cNvPr id="9" name="TextBox 8">
            <a:extLst>
              <a:ext uri="{FF2B5EF4-FFF2-40B4-BE49-F238E27FC236}">
                <a16:creationId xmlns:a16="http://schemas.microsoft.com/office/drawing/2014/main" id="{9890B210-ACA2-CB47-BA02-10D20AA13140}"/>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chemeClr val="bg1"/>
                </a:solidFill>
                <a:latin typeface="Arial" panose="020B0604020202020204" pitchFamily="34" charset="0"/>
                <a:cs typeface="Arial" panose="020B0604020202020204" pitchFamily="34" charset="0"/>
              </a:rPr>
              <a:t>‹#›</a:t>
            </a:fld>
            <a:endParaRPr lang="en-US" sz="900" b="0" i="0">
              <a:solidFill>
                <a:schemeClr val="bg1"/>
              </a:solidFill>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5554C97B-F5FC-4938-AB6A-80B51B7DC97F}"/>
              </a:ext>
            </a:extLst>
          </p:cNvPr>
          <p:cNvSpPr>
            <a:spLocks noGrp="1"/>
          </p:cNvSpPr>
          <p:nvPr>
            <p:ph type="title" hasCustomPrompt="1"/>
          </p:nvPr>
        </p:nvSpPr>
        <p:spPr>
          <a:xfrm>
            <a:off x="540000" y="2880000"/>
            <a:ext cx="4570229" cy="1152000"/>
          </a:xfrm>
          <a:prstGeom prst="rect">
            <a:avLst/>
          </a:prstGeom>
        </p:spPr>
        <p:txBody>
          <a:bodyPr lIns="0" tIns="0" rIns="0" bIns="0" anchor="ctr" anchorCtr="0">
            <a:normAutofit/>
          </a:bodyPr>
          <a:lstStyle>
            <a:lvl1pPr algn="l">
              <a:defRPr sz="4000" b="1" i="0">
                <a:solidFill>
                  <a:schemeClr val="bg1"/>
                </a:solidFill>
                <a:latin typeface="Arial" panose="020B0604020202020204" pitchFamily="34" charset="0"/>
                <a:cs typeface="Arial" panose="020B0604020202020204" pitchFamily="34" charset="0"/>
              </a:defRPr>
            </a:lvl1pPr>
          </a:lstStyle>
          <a:p>
            <a:r>
              <a:rPr lang="en-GB"/>
              <a:t>Section title</a:t>
            </a:r>
            <a:br>
              <a:rPr lang="en-GB"/>
            </a:br>
            <a:r>
              <a:rPr lang="en-GB"/>
              <a:t>goes here</a:t>
            </a:r>
            <a:endParaRPr lang="en-US"/>
          </a:p>
        </p:txBody>
      </p:sp>
      <p:sp>
        <p:nvSpPr>
          <p:cNvPr id="19" name="Text Placeholder 9">
            <a:extLst>
              <a:ext uri="{FF2B5EF4-FFF2-40B4-BE49-F238E27FC236}">
                <a16:creationId xmlns:a16="http://schemas.microsoft.com/office/drawing/2014/main" id="{DA2B3B01-AD87-46CE-9E5D-F65F792B3367}"/>
              </a:ext>
            </a:extLst>
          </p:cNvPr>
          <p:cNvSpPr>
            <a:spLocks noGrp="1"/>
          </p:cNvSpPr>
          <p:nvPr>
            <p:ph type="body" sz="quarter" idx="28" hasCustomPrompt="1"/>
          </p:nvPr>
        </p:nvSpPr>
        <p:spPr>
          <a:xfrm>
            <a:off x="540000" y="1656000"/>
            <a:ext cx="4572000" cy="683594"/>
          </a:xfrm>
          <a:prstGeom prst="rect">
            <a:avLst/>
          </a:prstGeom>
        </p:spPr>
        <p:txBody>
          <a:bodyPr lIns="0" rIns="0"/>
          <a:lstStyle>
            <a:lvl1pPr marL="0" indent="0">
              <a:spcBef>
                <a:spcPts val="0"/>
              </a:spcBef>
              <a:buNone/>
              <a:defRPr sz="4000">
                <a:latin typeface="Arial" panose="020B0604020202020204" pitchFamily="34" charset="0"/>
                <a:cs typeface="Arial" panose="020B0604020202020204" pitchFamily="34" charset="0"/>
              </a:defRPr>
            </a:lvl1pPr>
          </a:lstStyle>
          <a:p>
            <a:pPr lvl="0"/>
            <a:r>
              <a:rPr lang="en-US"/>
              <a:t>Section no.</a:t>
            </a:r>
            <a:endParaRPr lang="en-HK"/>
          </a:p>
        </p:txBody>
      </p:sp>
      <p:sp>
        <p:nvSpPr>
          <p:cNvPr id="20" name="Text Placeholder 9">
            <a:extLst>
              <a:ext uri="{FF2B5EF4-FFF2-40B4-BE49-F238E27FC236}">
                <a16:creationId xmlns:a16="http://schemas.microsoft.com/office/drawing/2014/main" id="{0EF4596D-A06D-495D-A5E3-5E09F3AA5BF2}"/>
              </a:ext>
            </a:extLst>
          </p:cNvPr>
          <p:cNvSpPr>
            <a:spLocks noGrp="1"/>
          </p:cNvSpPr>
          <p:nvPr>
            <p:ph type="body" sz="quarter" idx="30" hasCustomPrompt="1"/>
          </p:nvPr>
        </p:nvSpPr>
        <p:spPr>
          <a:xfrm>
            <a:off x="540000" y="4572000"/>
            <a:ext cx="4572000" cy="1008000"/>
          </a:xfrm>
          <a:prstGeom prst="rect">
            <a:avLst/>
          </a:prstGeom>
        </p:spPr>
        <p:txBody>
          <a:bodyPr lIns="0" rIns="0"/>
          <a:lstStyle>
            <a:lvl1pPr marL="0" indent="0">
              <a:spcBef>
                <a:spcPts val="0"/>
              </a:spcBef>
              <a:buNone/>
              <a:defRPr sz="3000">
                <a:solidFill>
                  <a:schemeClr val="bg1"/>
                </a:solidFill>
                <a:latin typeface="Arial" panose="020B0604020202020204" pitchFamily="34" charset="0"/>
                <a:cs typeface="Arial" panose="020B0604020202020204" pitchFamily="34" charset="0"/>
              </a:defRPr>
            </a:lvl1pPr>
          </a:lstStyle>
          <a:p>
            <a:pPr lvl="0"/>
            <a:r>
              <a:rPr lang="en-US"/>
              <a:t>Section subtitle goes here</a:t>
            </a:r>
            <a:endParaRPr lang="en-HK"/>
          </a:p>
        </p:txBody>
      </p:sp>
    </p:spTree>
    <p:extLst>
      <p:ext uri="{BB962C8B-B14F-4D97-AF65-F5344CB8AC3E}">
        <p14:creationId xmlns:p14="http://schemas.microsoft.com/office/powerpoint/2010/main" val="22429288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fographic - text + 3/4 col">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5" name="Picture Placeholder 35">
            <a:extLst>
              <a:ext uri="{FF2B5EF4-FFF2-40B4-BE49-F238E27FC236}">
                <a16:creationId xmlns:a16="http://schemas.microsoft.com/office/drawing/2014/main" id="{716176CE-F328-0D4D-8968-E7BF6272A720}"/>
              </a:ext>
            </a:extLst>
          </p:cNvPr>
          <p:cNvSpPr>
            <a:spLocks noGrp="1"/>
          </p:cNvSpPr>
          <p:nvPr>
            <p:ph type="pic" sz="quarter" idx="19" hasCustomPrompt="1"/>
          </p:nvPr>
        </p:nvSpPr>
        <p:spPr>
          <a:xfrm>
            <a:off x="3376110" y="1800000"/>
            <a:ext cx="2603157" cy="2520000"/>
          </a:xfrm>
          <a:custGeom>
            <a:avLst/>
            <a:gdLst>
              <a:gd name="connsiteX0" fmla="*/ 216266 w 2603157"/>
              <a:gd name="connsiteY0" fmla="*/ 0 h 2520000"/>
              <a:gd name="connsiteX1" fmla="*/ 2386891 w 2603157"/>
              <a:gd name="connsiteY1" fmla="*/ 0 h 2520000"/>
              <a:gd name="connsiteX2" fmla="*/ 2603157 w 2603157"/>
              <a:gd name="connsiteY2" fmla="*/ 216266 h 2520000"/>
              <a:gd name="connsiteX3" fmla="*/ 2603157 w 2603157"/>
              <a:gd name="connsiteY3" fmla="*/ 2303734 h 2520000"/>
              <a:gd name="connsiteX4" fmla="*/ 2386891 w 2603157"/>
              <a:gd name="connsiteY4" fmla="*/ 2520000 h 2520000"/>
              <a:gd name="connsiteX5" fmla="*/ 216266 w 2603157"/>
              <a:gd name="connsiteY5" fmla="*/ 2520000 h 2520000"/>
              <a:gd name="connsiteX6" fmla="*/ 0 w 2603157"/>
              <a:gd name="connsiteY6" fmla="*/ 2303734 h 2520000"/>
              <a:gd name="connsiteX7" fmla="*/ 0 w 2603157"/>
              <a:gd name="connsiteY7" fmla="*/ 216266 h 2520000"/>
              <a:gd name="connsiteX8" fmla="*/ 216266 w 2603157"/>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157" h="2520000">
                <a:moveTo>
                  <a:pt x="216266" y="0"/>
                </a:moveTo>
                <a:lnTo>
                  <a:pt x="2386891" y="0"/>
                </a:lnTo>
                <a:cubicBezTo>
                  <a:pt x="2506331" y="0"/>
                  <a:pt x="2603157" y="96826"/>
                  <a:pt x="2603157" y="216266"/>
                </a:cubicBezTo>
                <a:lnTo>
                  <a:pt x="2603157" y="2303734"/>
                </a:lnTo>
                <a:cubicBezTo>
                  <a:pt x="2603157" y="2423174"/>
                  <a:pt x="2506331" y="2520000"/>
                  <a:pt x="2386891" y="2520000"/>
                </a:cubicBezTo>
                <a:lnTo>
                  <a:pt x="216266" y="2520000"/>
                </a:lnTo>
                <a:cubicBezTo>
                  <a:pt x="96826" y="2520000"/>
                  <a:pt x="0" y="2423174"/>
                  <a:pt x="0" y="2303734"/>
                </a:cubicBezTo>
                <a:lnTo>
                  <a:pt x="0" y="216266"/>
                </a:lnTo>
                <a:cubicBezTo>
                  <a:pt x="0" y="96826"/>
                  <a:pt x="96826" y="0"/>
                  <a:pt x="216266" y="0"/>
                </a:cubicBezTo>
                <a:close/>
              </a:path>
            </a:pathLst>
          </a:custGeom>
          <a:solidFill>
            <a:srgbClr val="F8F9F9"/>
          </a:solidFill>
        </p:spPr>
        <p:txBody>
          <a:bodyPr wrap="square" anchor="ctr" anchorCtr="0">
            <a:noAutofit/>
          </a:bodyPr>
          <a:lstStyle>
            <a:lvl1pPr marL="0" indent="0" algn="ctr">
              <a:buNone/>
              <a:defRPr sz="12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 or infographic</a:t>
            </a:r>
          </a:p>
          <a:p>
            <a:endParaRPr lang="en-US"/>
          </a:p>
          <a:p>
            <a:endParaRPr lang="en-US"/>
          </a:p>
        </p:txBody>
      </p:sp>
      <p:sp>
        <p:nvSpPr>
          <p:cNvPr id="16" name="Picture Placeholder 36">
            <a:extLst>
              <a:ext uri="{FF2B5EF4-FFF2-40B4-BE49-F238E27FC236}">
                <a16:creationId xmlns:a16="http://schemas.microsoft.com/office/drawing/2014/main" id="{7ACD7D0F-CD2D-ED49-A464-A04CF76EB8A1}"/>
              </a:ext>
            </a:extLst>
          </p:cNvPr>
          <p:cNvSpPr>
            <a:spLocks noGrp="1"/>
          </p:cNvSpPr>
          <p:nvPr>
            <p:ph type="pic" sz="quarter" idx="20" hasCustomPrompt="1"/>
          </p:nvPr>
        </p:nvSpPr>
        <p:spPr>
          <a:xfrm>
            <a:off x="6212219" y="1800000"/>
            <a:ext cx="2603157" cy="2520000"/>
          </a:xfrm>
          <a:custGeom>
            <a:avLst/>
            <a:gdLst>
              <a:gd name="connsiteX0" fmla="*/ 216266 w 2603157"/>
              <a:gd name="connsiteY0" fmla="*/ 0 h 2520000"/>
              <a:gd name="connsiteX1" fmla="*/ 2386891 w 2603157"/>
              <a:gd name="connsiteY1" fmla="*/ 0 h 2520000"/>
              <a:gd name="connsiteX2" fmla="*/ 2603157 w 2603157"/>
              <a:gd name="connsiteY2" fmla="*/ 216266 h 2520000"/>
              <a:gd name="connsiteX3" fmla="*/ 2603157 w 2603157"/>
              <a:gd name="connsiteY3" fmla="*/ 2303734 h 2520000"/>
              <a:gd name="connsiteX4" fmla="*/ 2386891 w 2603157"/>
              <a:gd name="connsiteY4" fmla="*/ 2520000 h 2520000"/>
              <a:gd name="connsiteX5" fmla="*/ 216266 w 2603157"/>
              <a:gd name="connsiteY5" fmla="*/ 2520000 h 2520000"/>
              <a:gd name="connsiteX6" fmla="*/ 0 w 2603157"/>
              <a:gd name="connsiteY6" fmla="*/ 2303734 h 2520000"/>
              <a:gd name="connsiteX7" fmla="*/ 0 w 2603157"/>
              <a:gd name="connsiteY7" fmla="*/ 216266 h 2520000"/>
              <a:gd name="connsiteX8" fmla="*/ 216266 w 2603157"/>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157" h="2520000">
                <a:moveTo>
                  <a:pt x="216266" y="0"/>
                </a:moveTo>
                <a:lnTo>
                  <a:pt x="2386891" y="0"/>
                </a:lnTo>
                <a:cubicBezTo>
                  <a:pt x="2506331" y="0"/>
                  <a:pt x="2603157" y="96826"/>
                  <a:pt x="2603157" y="216266"/>
                </a:cubicBezTo>
                <a:lnTo>
                  <a:pt x="2603157" y="2303734"/>
                </a:lnTo>
                <a:cubicBezTo>
                  <a:pt x="2603157" y="2423174"/>
                  <a:pt x="2506331" y="2520000"/>
                  <a:pt x="2386891" y="2520000"/>
                </a:cubicBezTo>
                <a:lnTo>
                  <a:pt x="216266" y="2520000"/>
                </a:lnTo>
                <a:cubicBezTo>
                  <a:pt x="96826" y="2520000"/>
                  <a:pt x="0" y="2423174"/>
                  <a:pt x="0" y="2303734"/>
                </a:cubicBezTo>
                <a:lnTo>
                  <a:pt x="0" y="216266"/>
                </a:lnTo>
                <a:cubicBezTo>
                  <a:pt x="0" y="96826"/>
                  <a:pt x="96826" y="0"/>
                  <a:pt x="216266" y="0"/>
                </a:cubicBezTo>
                <a:close/>
              </a:path>
            </a:pathLst>
          </a:custGeom>
          <a:solidFill>
            <a:srgbClr val="F8F9F9"/>
          </a:solidFill>
        </p:spPr>
        <p:txBody>
          <a:bodyPr wrap="square" anchor="ctr" anchorCtr="0">
            <a:noAutofit/>
          </a:bodyPr>
          <a:lstStyle>
            <a:lvl1pPr marL="0" indent="0" algn="ctr">
              <a:buNone/>
              <a:defRPr sz="12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 or infographic</a:t>
            </a:r>
          </a:p>
          <a:p>
            <a:endParaRPr lang="en-US"/>
          </a:p>
          <a:p>
            <a:endParaRPr lang="en-US"/>
          </a:p>
        </p:txBody>
      </p:sp>
      <p:sp>
        <p:nvSpPr>
          <p:cNvPr id="17" name="Picture Placeholder 37">
            <a:extLst>
              <a:ext uri="{FF2B5EF4-FFF2-40B4-BE49-F238E27FC236}">
                <a16:creationId xmlns:a16="http://schemas.microsoft.com/office/drawing/2014/main" id="{9AF87940-6DDC-AB4C-B35D-2B7999AAD66D}"/>
              </a:ext>
            </a:extLst>
          </p:cNvPr>
          <p:cNvSpPr>
            <a:spLocks noGrp="1"/>
          </p:cNvSpPr>
          <p:nvPr>
            <p:ph type="pic" sz="quarter" idx="21" hasCustomPrompt="1"/>
          </p:nvPr>
        </p:nvSpPr>
        <p:spPr>
          <a:xfrm>
            <a:off x="9048328" y="1800000"/>
            <a:ext cx="2603157" cy="2520000"/>
          </a:xfrm>
          <a:custGeom>
            <a:avLst/>
            <a:gdLst>
              <a:gd name="connsiteX0" fmla="*/ 216266 w 2603157"/>
              <a:gd name="connsiteY0" fmla="*/ 0 h 2520000"/>
              <a:gd name="connsiteX1" fmla="*/ 2386891 w 2603157"/>
              <a:gd name="connsiteY1" fmla="*/ 0 h 2520000"/>
              <a:gd name="connsiteX2" fmla="*/ 2603157 w 2603157"/>
              <a:gd name="connsiteY2" fmla="*/ 216266 h 2520000"/>
              <a:gd name="connsiteX3" fmla="*/ 2603157 w 2603157"/>
              <a:gd name="connsiteY3" fmla="*/ 2303734 h 2520000"/>
              <a:gd name="connsiteX4" fmla="*/ 2386891 w 2603157"/>
              <a:gd name="connsiteY4" fmla="*/ 2520000 h 2520000"/>
              <a:gd name="connsiteX5" fmla="*/ 216266 w 2603157"/>
              <a:gd name="connsiteY5" fmla="*/ 2520000 h 2520000"/>
              <a:gd name="connsiteX6" fmla="*/ 0 w 2603157"/>
              <a:gd name="connsiteY6" fmla="*/ 2303734 h 2520000"/>
              <a:gd name="connsiteX7" fmla="*/ 0 w 2603157"/>
              <a:gd name="connsiteY7" fmla="*/ 216266 h 2520000"/>
              <a:gd name="connsiteX8" fmla="*/ 216266 w 2603157"/>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157" h="2520000">
                <a:moveTo>
                  <a:pt x="216266" y="0"/>
                </a:moveTo>
                <a:lnTo>
                  <a:pt x="2386891" y="0"/>
                </a:lnTo>
                <a:cubicBezTo>
                  <a:pt x="2506331" y="0"/>
                  <a:pt x="2603157" y="96826"/>
                  <a:pt x="2603157" y="216266"/>
                </a:cubicBezTo>
                <a:lnTo>
                  <a:pt x="2603157" y="2303734"/>
                </a:lnTo>
                <a:cubicBezTo>
                  <a:pt x="2603157" y="2423174"/>
                  <a:pt x="2506331" y="2520000"/>
                  <a:pt x="2386891" y="2520000"/>
                </a:cubicBezTo>
                <a:lnTo>
                  <a:pt x="216266" y="2520000"/>
                </a:lnTo>
                <a:cubicBezTo>
                  <a:pt x="96826" y="2520000"/>
                  <a:pt x="0" y="2423174"/>
                  <a:pt x="0" y="2303734"/>
                </a:cubicBezTo>
                <a:lnTo>
                  <a:pt x="0" y="216266"/>
                </a:lnTo>
                <a:cubicBezTo>
                  <a:pt x="0" y="96826"/>
                  <a:pt x="96826" y="0"/>
                  <a:pt x="216266" y="0"/>
                </a:cubicBezTo>
                <a:close/>
              </a:path>
            </a:pathLst>
          </a:custGeom>
          <a:solidFill>
            <a:srgbClr val="F8F9F9"/>
          </a:solidFill>
        </p:spPr>
        <p:txBody>
          <a:bodyPr wrap="square" anchor="ctr" anchorCtr="0">
            <a:noAutofit/>
          </a:bodyPr>
          <a:lstStyle>
            <a:lvl1pPr marL="0" indent="0" algn="ctr">
              <a:buNone/>
              <a:defRPr sz="12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 or infographic</a:t>
            </a:r>
          </a:p>
          <a:p>
            <a:endParaRPr lang="en-US"/>
          </a:p>
          <a:p>
            <a:endParaRPr lang="en-US"/>
          </a:p>
        </p:txBody>
      </p:sp>
      <p:sp>
        <p:nvSpPr>
          <p:cNvPr id="19" name="Text Placeholder 2">
            <a:extLst>
              <a:ext uri="{FF2B5EF4-FFF2-40B4-BE49-F238E27FC236}">
                <a16:creationId xmlns:a16="http://schemas.microsoft.com/office/drawing/2014/main" id="{A9E3FDFD-56E3-B249-A8ED-25338F9D7346}"/>
              </a:ext>
            </a:extLst>
          </p:cNvPr>
          <p:cNvSpPr>
            <a:spLocks noGrp="1"/>
          </p:cNvSpPr>
          <p:nvPr>
            <p:ph type="body" sz="quarter" idx="31" hasCustomPrompt="1"/>
          </p:nvPr>
        </p:nvSpPr>
        <p:spPr>
          <a:xfrm>
            <a:off x="3376110" y="4635586"/>
            <a:ext cx="2598617" cy="1666360"/>
          </a:xfrm>
          <a:prstGeom prst="rect">
            <a:avLst/>
          </a:prstGeom>
        </p:spPr>
        <p:txBody>
          <a:bodyPr lIns="0" tIns="0" rIns="0" bIns="0"/>
          <a:lstStyle>
            <a:lvl1pPr marL="0" indent="0">
              <a:buClr>
                <a:schemeClr val="tx2"/>
              </a:buClr>
              <a:buFont typeface="Wingdings" pitchFamily="2" charset="2"/>
              <a:buNone/>
              <a:defRPr sz="12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0" name="Text Placeholder 2">
            <a:extLst>
              <a:ext uri="{FF2B5EF4-FFF2-40B4-BE49-F238E27FC236}">
                <a16:creationId xmlns:a16="http://schemas.microsoft.com/office/drawing/2014/main" id="{5E507E2E-A80B-7B49-AC11-E9C90B4CE1C3}"/>
              </a:ext>
            </a:extLst>
          </p:cNvPr>
          <p:cNvSpPr>
            <a:spLocks noGrp="1"/>
          </p:cNvSpPr>
          <p:nvPr>
            <p:ph type="body" sz="quarter" idx="32" hasCustomPrompt="1"/>
          </p:nvPr>
        </p:nvSpPr>
        <p:spPr>
          <a:xfrm>
            <a:off x="6212219" y="4635586"/>
            <a:ext cx="2598617" cy="1666360"/>
          </a:xfrm>
          <a:prstGeom prst="rect">
            <a:avLst/>
          </a:prstGeom>
        </p:spPr>
        <p:txBody>
          <a:bodyPr lIns="0" tIns="0" rIns="0" bIns="0"/>
          <a:lstStyle>
            <a:lvl1pPr marL="0" indent="0">
              <a:buClr>
                <a:schemeClr val="tx2"/>
              </a:buClr>
              <a:buFont typeface="Wingdings" pitchFamily="2" charset="2"/>
              <a:buNone/>
              <a:defRPr sz="12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1" name="Text Placeholder 2">
            <a:extLst>
              <a:ext uri="{FF2B5EF4-FFF2-40B4-BE49-F238E27FC236}">
                <a16:creationId xmlns:a16="http://schemas.microsoft.com/office/drawing/2014/main" id="{F53F4477-188D-2641-AA2A-F8CC99A519AD}"/>
              </a:ext>
            </a:extLst>
          </p:cNvPr>
          <p:cNvSpPr>
            <a:spLocks noGrp="1"/>
          </p:cNvSpPr>
          <p:nvPr>
            <p:ph type="body" sz="quarter" idx="33" hasCustomPrompt="1"/>
          </p:nvPr>
        </p:nvSpPr>
        <p:spPr>
          <a:xfrm>
            <a:off x="9048328" y="4635586"/>
            <a:ext cx="2598617" cy="1666360"/>
          </a:xfrm>
          <a:prstGeom prst="rect">
            <a:avLst/>
          </a:prstGeom>
        </p:spPr>
        <p:txBody>
          <a:bodyPr lIns="0" tIns="0" rIns="0" bIns="0"/>
          <a:lstStyle>
            <a:lvl1pPr marL="0" indent="0">
              <a:buClr>
                <a:schemeClr val="tx2"/>
              </a:buClr>
              <a:buFont typeface="Wingdings" pitchFamily="2" charset="2"/>
              <a:buNone/>
              <a:defRPr sz="12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18" name="Text Placeholder 2">
            <a:extLst>
              <a:ext uri="{FF2B5EF4-FFF2-40B4-BE49-F238E27FC236}">
                <a16:creationId xmlns:a16="http://schemas.microsoft.com/office/drawing/2014/main" id="{4BC903E5-C69A-3E42-B1BC-0C777A236479}"/>
              </a:ext>
            </a:extLst>
          </p:cNvPr>
          <p:cNvSpPr>
            <a:spLocks noGrp="1"/>
          </p:cNvSpPr>
          <p:nvPr>
            <p:ph type="body" sz="quarter" idx="30" hasCustomPrompt="1"/>
          </p:nvPr>
        </p:nvSpPr>
        <p:spPr>
          <a:xfrm>
            <a:off x="539999" y="1781175"/>
            <a:ext cx="2598617" cy="4535488"/>
          </a:xfrm>
          <a:prstGeom prst="rect">
            <a:avLst/>
          </a:prstGeom>
        </p:spPr>
        <p:txBody>
          <a:bodyPr lIns="0" tIns="0" rIns="0" bIns="0"/>
          <a:lstStyle>
            <a:lvl1pPr marL="0" indent="0">
              <a:buClr>
                <a:schemeClr val="tx2"/>
              </a:buClr>
              <a:buFont typeface="Wingdings" pitchFamily="2" charset="2"/>
              <a:buNone/>
              <a:defRPr sz="14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b="0" i="0">
                <a:latin typeface="FWD Circular TT Book" panose="02010604010101010104" pitchFamily="2" charset="77"/>
                <a:cs typeface="FWD Circular TT Book" panose="02010604010101010104" pitchFamily="2" charset="77"/>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p:txBody>
      </p:sp>
      <p:cxnSp>
        <p:nvCxnSpPr>
          <p:cNvPr id="14" name="Straight Connector 13">
            <a:extLst>
              <a:ext uri="{FF2B5EF4-FFF2-40B4-BE49-F238E27FC236}">
                <a16:creationId xmlns:a16="http://schemas.microsoft.com/office/drawing/2014/main" id="{72302180-107A-8342-9BE4-89C3570B2D5A}"/>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835D57B8-AC63-F94A-8ED2-9A638D5F4B62}"/>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24" name="Text Placeholder 2">
            <a:extLst>
              <a:ext uri="{FF2B5EF4-FFF2-40B4-BE49-F238E27FC236}">
                <a16:creationId xmlns:a16="http://schemas.microsoft.com/office/drawing/2014/main" id="{954D001E-596C-A545-BEA7-29EE0D709C3C}"/>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40156666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fographic/photo - 3-col">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8" name="Text Placeholder 2">
            <a:extLst>
              <a:ext uri="{FF2B5EF4-FFF2-40B4-BE49-F238E27FC236}">
                <a16:creationId xmlns:a16="http://schemas.microsoft.com/office/drawing/2014/main" id="{4BC903E5-C69A-3E42-B1BC-0C777A236479}"/>
              </a:ext>
            </a:extLst>
          </p:cNvPr>
          <p:cNvSpPr>
            <a:spLocks noGrp="1"/>
          </p:cNvSpPr>
          <p:nvPr>
            <p:ph type="body" sz="quarter" idx="30" hasCustomPrompt="1"/>
          </p:nvPr>
        </p:nvSpPr>
        <p:spPr>
          <a:xfrm>
            <a:off x="539999" y="4584357"/>
            <a:ext cx="3513017" cy="1732306"/>
          </a:xfrm>
          <a:prstGeom prst="rect">
            <a:avLst/>
          </a:prstGeom>
        </p:spPr>
        <p:txBody>
          <a:bodyPr lIns="0" tIns="0" rIns="0" bIns="0"/>
          <a:lstStyle>
            <a:lvl1pPr marL="0" indent="0">
              <a:buClr>
                <a:schemeClr val="tx2"/>
              </a:buClr>
              <a:buFont typeface="Wingdings" pitchFamily="2" charset="2"/>
              <a:buNone/>
              <a:defRPr sz="14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14" name="Picture Placeholder 22">
            <a:extLst>
              <a:ext uri="{FF2B5EF4-FFF2-40B4-BE49-F238E27FC236}">
                <a16:creationId xmlns:a16="http://schemas.microsoft.com/office/drawing/2014/main" id="{C5A23938-E4E2-F14D-AF6A-32EBD9D32DC0}"/>
              </a:ext>
            </a:extLst>
          </p:cNvPr>
          <p:cNvSpPr>
            <a:spLocks noGrp="1"/>
          </p:cNvSpPr>
          <p:nvPr>
            <p:ph type="pic" sz="quarter" idx="19" hasCustomPrompt="1"/>
          </p:nvPr>
        </p:nvSpPr>
        <p:spPr>
          <a:xfrm>
            <a:off x="540000" y="1800000"/>
            <a:ext cx="3564000" cy="2520000"/>
          </a:xfrm>
          <a:custGeom>
            <a:avLst/>
            <a:gdLst>
              <a:gd name="connsiteX0" fmla="*/ 216266 w 3564000"/>
              <a:gd name="connsiteY0" fmla="*/ 0 h 2520000"/>
              <a:gd name="connsiteX1" fmla="*/ 3347734 w 3564000"/>
              <a:gd name="connsiteY1" fmla="*/ 0 h 2520000"/>
              <a:gd name="connsiteX2" fmla="*/ 3564000 w 3564000"/>
              <a:gd name="connsiteY2" fmla="*/ 216266 h 2520000"/>
              <a:gd name="connsiteX3" fmla="*/ 3564000 w 3564000"/>
              <a:gd name="connsiteY3" fmla="*/ 2303734 h 2520000"/>
              <a:gd name="connsiteX4" fmla="*/ 3347734 w 3564000"/>
              <a:gd name="connsiteY4" fmla="*/ 2520000 h 2520000"/>
              <a:gd name="connsiteX5" fmla="*/ 216266 w 3564000"/>
              <a:gd name="connsiteY5" fmla="*/ 2520000 h 2520000"/>
              <a:gd name="connsiteX6" fmla="*/ 0 w 3564000"/>
              <a:gd name="connsiteY6" fmla="*/ 2303734 h 2520000"/>
              <a:gd name="connsiteX7" fmla="*/ 0 w 3564000"/>
              <a:gd name="connsiteY7" fmla="*/ 216266 h 2520000"/>
              <a:gd name="connsiteX8" fmla="*/ 216266 w 3564000"/>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000" h="2520000">
                <a:moveTo>
                  <a:pt x="216266" y="0"/>
                </a:moveTo>
                <a:lnTo>
                  <a:pt x="3347734" y="0"/>
                </a:lnTo>
                <a:cubicBezTo>
                  <a:pt x="3467174" y="0"/>
                  <a:pt x="3564000" y="96826"/>
                  <a:pt x="3564000" y="216266"/>
                </a:cubicBezTo>
                <a:lnTo>
                  <a:pt x="3564000" y="2303734"/>
                </a:lnTo>
                <a:cubicBezTo>
                  <a:pt x="3564000" y="2423174"/>
                  <a:pt x="3467174" y="2520000"/>
                  <a:pt x="3347734" y="2520000"/>
                </a:cubicBezTo>
                <a:lnTo>
                  <a:pt x="216266" y="2520000"/>
                </a:lnTo>
                <a:cubicBezTo>
                  <a:pt x="96826" y="2520000"/>
                  <a:pt x="0" y="2423174"/>
                  <a:pt x="0" y="2303734"/>
                </a:cubicBezTo>
                <a:lnTo>
                  <a:pt x="0" y="216266"/>
                </a:lnTo>
                <a:cubicBezTo>
                  <a:pt x="0" y="96826"/>
                  <a:pt x="96826" y="0"/>
                  <a:pt x="216266" y="0"/>
                </a:cubicBezTo>
                <a:close/>
              </a:path>
            </a:pathLst>
          </a:custGeom>
          <a:solidFill>
            <a:srgbClr val="F8F9F9"/>
          </a:solidFill>
        </p:spPr>
        <p:txBody>
          <a:bodyPr wrap="square" anchor="ctr" anchorCtr="0">
            <a:noAutofit/>
          </a:bodyPr>
          <a:lstStyle>
            <a:lvl1pPr marL="0" indent="0" algn="ctr">
              <a:buNone/>
              <a:defRPr sz="12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 or infographic</a:t>
            </a:r>
          </a:p>
          <a:p>
            <a:endParaRPr lang="en-US"/>
          </a:p>
          <a:p>
            <a:endParaRPr lang="en-US"/>
          </a:p>
        </p:txBody>
      </p:sp>
      <p:sp>
        <p:nvSpPr>
          <p:cNvPr id="22" name="Picture Placeholder 23">
            <a:extLst>
              <a:ext uri="{FF2B5EF4-FFF2-40B4-BE49-F238E27FC236}">
                <a16:creationId xmlns:a16="http://schemas.microsoft.com/office/drawing/2014/main" id="{0890E734-8874-D640-91D0-5D780C109F7F}"/>
              </a:ext>
            </a:extLst>
          </p:cNvPr>
          <p:cNvSpPr>
            <a:spLocks noGrp="1"/>
          </p:cNvSpPr>
          <p:nvPr>
            <p:ph type="pic" sz="quarter" idx="20" hasCustomPrompt="1"/>
          </p:nvPr>
        </p:nvSpPr>
        <p:spPr>
          <a:xfrm>
            <a:off x="4320811" y="1800000"/>
            <a:ext cx="3564000" cy="2520000"/>
          </a:xfrm>
          <a:custGeom>
            <a:avLst/>
            <a:gdLst>
              <a:gd name="connsiteX0" fmla="*/ 216266 w 3564000"/>
              <a:gd name="connsiteY0" fmla="*/ 0 h 2520000"/>
              <a:gd name="connsiteX1" fmla="*/ 3347734 w 3564000"/>
              <a:gd name="connsiteY1" fmla="*/ 0 h 2520000"/>
              <a:gd name="connsiteX2" fmla="*/ 3564000 w 3564000"/>
              <a:gd name="connsiteY2" fmla="*/ 216266 h 2520000"/>
              <a:gd name="connsiteX3" fmla="*/ 3564000 w 3564000"/>
              <a:gd name="connsiteY3" fmla="*/ 2303734 h 2520000"/>
              <a:gd name="connsiteX4" fmla="*/ 3347734 w 3564000"/>
              <a:gd name="connsiteY4" fmla="*/ 2520000 h 2520000"/>
              <a:gd name="connsiteX5" fmla="*/ 216266 w 3564000"/>
              <a:gd name="connsiteY5" fmla="*/ 2520000 h 2520000"/>
              <a:gd name="connsiteX6" fmla="*/ 0 w 3564000"/>
              <a:gd name="connsiteY6" fmla="*/ 2303734 h 2520000"/>
              <a:gd name="connsiteX7" fmla="*/ 0 w 3564000"/>
              <a:gd name="connsiteY7" fmla="*/ 216266 h 2520000"/>
              <a:gd name="connsiteX8" fmla="*/ 216266 w 3564000"/>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000" h="2520000">
                <a:moveTo>
                  <a:pt x="216266" y="0"/>
                </a:moveTo>
                <a:lnTo>
                  <a:pt x="3347734" y="0"/>
                </a:lnTo>
                <a:cubicBezTo>
                  <a:pt x="3467174" y="0"/>
                  <a:pt x="3564000" y="96826"/>
                  <a:pt x="3564000" y="216266"/>
                </a:cubicBezTo>
                <a:lnTo>
                  <a:pt x="3564000" y="2303734"/>
                </a:lnTo>
                <a:cubicBezTo>
                  <a:pt x="3564000" y="2423174"/>
                  <a:pt x="3467174" y="2520000"/>
                  <a:pt x="3347734" y="2520000"/>
                </a:cubicBezTo>
                <a:lnTo>
                  <a:pt x="216266" y="2520000"/>
                </a:lnTo>
                <a:cubicBezTo>
                  <a:pt x="96826" y="2520000"/>
                  <a:pt x="0" y="2423174"/>
                  <a:pt x="0" y="2303734"/>
                </a:cubicBezTo>
                <a:lnTo>
                  <a:pt x="0" y="216266"/>
                </a:lnTo>
                <a:cubicBezTo>
                  <a:pt x="0" y="96826"/>
                  <a:pt x="96826" y="0"/>
                  <a:pt x="216266" y="0"/>
                </a:cubicBezTo>
                <a:close/>
              </a:path>
            </a:pathLst>
          </a:custGeom>
          <a:solidFill>
            <a:srgbClr val="F8F9F9"/>
          </a:solidFill>
        </p:spPr>
        <p:txBody>
          <a:bodyPr wrap="square" anchor="ctr" anchorCtr="0">
            <a:noAutofit/>
          </a:bodyPr>
          <a:lstStyle>
            <a:lvl1pPr marL="0" indent="0" algn="ctr">
              <a:buNone/>
              <a:defRPr sz="12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 or infographic</a:t>
            </a:r>
          </a:p>
          <a:p>
            <a:endParaRPr lang="en-US"/>
          </a:p>
          <a:p>
            <a:endParaRPr lang="en-US"/>
          </a:p>
        </p:txBody>
      </p:sp>
      <p:sp>
        <p:nvSpPr>
          <p:cNvPr id="23" name="Picture Placeholder 24">
            <a:extLst>
              <a:ext uri="{FF2B5EF4-FFF2-40B4-BE49-F238E27FC236}">
                <a16:creationId xmlns:a16="http://schemas.microsoft.com/office/drawing/2014/main" id="{76A30CE7-FE51-0446-BF4B-BBEA717D9F08}"/>
              </a:ext>
            </a:extLst>
          </p:cNvPr>
          <p:cNvSpPr>
            <a:spLocks noGrp="1"/>
          </p:cNvSpPr>
          <p:nvPr>
            <p:ph type="pic" sz="quarter" idx="21" hasCustomPrompt="1"/>
          </p:nvPr>
        </p:nvSpPr>
        <p:spPr>
          <a:xfrm>
            <a:off x="8101621" y="1800000"/>
            <a:ext cx="3564000" cy="2520000"/>
          </a:xfrm>
          <a:custGeom>
            <a:avLst/>
            <a:gdLst>
              <a:gd name="connsiteX0" fmla="*/ 216266 w 3564000"/>
              <a:gd name="connsiteY0" fmla="*/ 0 h 2520000"/>
              <a:gd name="connsiteX1" fmla="*/ 3347734 w 3564000"/>
              <a:gd name="connsiteY1" fmla="*/ 0 h 2520000"/>
              <a:gd name="connsiteX2" fmla="*/ 3564000 w 3564000"/>
              <a:gd name="connsiteY2" fmla="*/ 216266 h 2520000"/>
              <a:gd name="connsiteX3" fmla="*/ 3564000 w 3564000"/>
              <a:gd name="connsiteY3" fmla="*/ 2303734 h 2520000"/>
              <a:gd name="connsiteX4" fmla="*/ 3347734 w 3564000"/>
              <a:gd name="connsiteY4" fmla="*/ 2520000 h 2520000"/>
              <a:gd name="connsiteX5" fmla="*/ 216266 w 3564000"/>
              <a:gd name="connsiteY5" fmla="*/ 2520000 h 2520000"/>
              <a:gd name="connsiteX6" fmla="*/ 0 w 3564000"/>
              <a:gd name="connsiteY6" fmla="*/ 2303734 h 2520000"/>
              <a:gd name="connsiteX7" fmla="*/ 0 w 3564000"/>
              <a:gd name="connsiteY7" fmla="*/ 216266 h 2520000"/>
              <a:gd name="connsiteX8" fmla="*/ 216266 w 3564000"/>
              <a:gd name="connsiteY8"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4000" h="2520000">
                <a:moveTo>
                  <a:pt x="216266" y="0"/>
                </a:moveTo>
                <a:lnTo>
                  <a:pt x="3347734" y="0"/>
                </a:lnTo>
                <a:cubicBezTo>
                  <a:pt x="3467174" y="0"/>
                  <a:pt x="3564000" y="96826"/>
                  <a:pt x="3564000" y="216266"/>
                </a:cubicBezTo>
                <a:lnTo>
                  <a:pt x="3564000" y="2303734"/>
                </a:lnTo>
                <a:cubicBezTo>
                  <a:pt x="3564000" y="2423174"/>
                  <a:pt x="3467174" y="2520000"/>
                  <a:pt x="3347734" y="2520000"/>
                </a:cubicBezTo>
                <a:lnTo>
                  <a:pt x="216266" y="2520000"/>
                </a:lnTo>
                <a:cubicBezTo>
                  <a:pt x="96826" y="2520000"/>
                  <a:pt x="0" y="2423174"/>
                  <a:pt x="0" y="2303734"/>
                </a:cubicBezTo>
                <a:lnTo>
                  <a:pt x="0" y="216266"/>
                </a:lnTo>
                <a:cubicBezTo>
                  <a:pt x="0" y="96826"/>
                  <a:pt x="96826" y="0"/>
                  <a:pt x="216266" y="0"/>
                </a:cubicBezTo>
                <a:close/>
              </a:path>
            </a:pathLst>
          </a:custGeom>
          <a:solidFill>
            <a:srgbClr val="F8F9F9"/>
          </a:solidFill>
        </p:spPr>
        <p:txBody>
          <a:bodyPr wrap="square" anchor="ctr" anchorCtr="0">
            <a:noAutofit/>
          </a:bodyPr>
          <a:lstStyle>
            <a:lvl1pPr marL="0" indent="0" algn="ctr">
              <a:buNone/>
              <a:defRPr sz="12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 or infographic</a:t>
            </a:r>
          </a:p>
          <a:p>
            <a:endParaRPr lang="en-US"/>
          </a:p>
          <a:p>
            <a:endParaRPr lang="en-US"/>
          </a:p>
        </p:txBody>
      </p:sp>
      <p:sp>
        <p:nvSpPr>
          <p:cNvPr id="24" name="Text Placeholder 2">
            <a:extLst>
              <a:ext uri="{FF2B5EF4-FFF2-40B4-BE49-F238E27FC236}">
                <a16:creationId xmlns:a16="http://schemas.microsoft.com/office/drawing/2014/main" id="{67B27AC2-4D9A-564D-9461-B0FD2EA5FFA2}"/>
              </a:ext>
            </a:extLst>
          </p:cNvPr>
          <p:cNvSpPr>
            <a:spLocks noGrp="1"/>
          </p:cNvSpPr>
          <p:nvPr>
            <p:ph type="body" sz="quarter" idx="31" hasCustomPrompt="1"/>
          </p:nvPr>
        </p:nvSpPr>
        <p:spPr>
          <a:xfrm>
            <a:off x="4320811" y="4584357"/>
            <a:ext cx="3513017" cy="1732306"/>
          </a:xfrm>
          <a:prstGeom prst="rect">
            <a:avLst/>
          </a:prstGeom>
        </p:spPr>
        <p:txBody>
          <a:bodyPr lIns="0" tIns="0" rIns="0" bIns="0"/>
          <a:lstStyle>
            <a:lvl1pPr marL="0" indent="0">
              <a:buClr>
                <a:schemeClr val="tx2"/>
              </a:buClr>
              <a:buFont typeface="Wingdings" pitchFamily="2" charset="2"/>
              <a:buNone/>
              <a:defRPr sz="14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25" name="Text Placeholder 2">
            <a:extLst>
              <a:ext uri="{FF2B5EF4-FFF2-40B4-BE49-F238E27FC236}">
                <a16:creationId xmlns:a16="http://schemas.microsoft.com/office/drawing/2014/main" id="{4B7804A0-BEA5-6744-936D-A4AAA76E597D}"/>
              </a:ext>
            </a:extLst>
          </p:cNvPr>
          <p:cNvSpPr>
            <a:spLocks noGrp="1"/>
          </p:cNvSpPr>
          <p:nvPr>
            <p:ph type="body" sz="quarter" idx="32" hasCustomPrompt="1"/>
          </p:nvPr>
        </p:nvSpPr>
        <p:spPr>
          <a:xfrm>
            <a:off x="8101621" y="4584357"/>
            <a:ext cx="3513017" cy="1732306"/>
          </a:xfrm>
          <a:prstGeom prst="rect">
            <a:avLst/>
          </a:prstGeom>
        </p:spPr>
        <p:txBody>
          <a:bodyPr lIns="0" tIns="0" rIns="0" bIns="0"/>
          <a:lstStyle>
            <a:lvl1pPr marL="0" indent="0">
              <a:buClr>
                <a:schemeClr val="tx2"/>
              </a:buClr>
              <a:buFont typeface="Wingdings" pitchFamily="2" charset="2"/>
              <a:buNone/>
              <a:defRPr sz="14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cxnSp>
        <p:nvCxnSpPr>
          <p:cNvPr id="13" name="Straight Connector 12">
            <a:extLst>
              <a:ext uri="{FF2B5EF4-FFF2-40B4-BE49-F238E27FC236}">
                <a16:creationId xmlns:a16="http://schemas.microsoft.com/office/drawing/2014/main" id="{C43B97CE-60D0-0F40-AB56-DEF062BF9E77}"/>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0EEF5E80-8FAF-5A4C-97ED-E03763BB0876}"/>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6" name="Text Placeholder 2">
            <a:extLst>
              <a:ext uri="{FF2B5EF4-FFF2-40B4-BE49-F238E27FC236}">
                <a16:creationId xmlns:a16="http://schemas.microsoft.com/office/drawing/2014/main" id="{8DE24444-A775-6B4C-BB42-A05CE0FEBD49}"/>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1963175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 full p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cxnSp>
        <p:nvCxnSpPr>
          <p:cNvPr id="9" name="Straight Connector 8">
            <a:extLst>
              <a:ext uri="{FF2B5EF4-FFF2-40B4-BE49-F238E27FC236}">
                <a16:creationId xmlns:a16="http://schemas.microsoft.com/office/drawing/2014/main" id="{22216A1B-1DBD-4D4C-A52F-215BE18C9A4A}"/>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20AA62BE-B541-2E4A-8231-0A7C60B75EC5}"/>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3" name="Table Placeholder 2">
            <a:extLst>
              <a:ext uri="{FF2B5EF4-FFF2-40B4-BE49-F238E27FC236}">
                <a16:creationId xmlns:a16="http://schemas.microsoft.com/office/drawing/2014/main" id="{B6092FA1-66D7-D941-A2BE-FDE8EDD47781}"/>
              </a:ext>
            </a:extLst>
          </p:cNvPr>
          <p:cNvSpPr>
            <a:spLocks noGrp="1"/>
          </p:cNvSpPr>
          <p:nvPr>
            <p:ph type="tbl" sz="quarter" idx="13" hasCustomPrompt="1"/>
          </p:nvPr>
        </p:nvSpPr>
        <p:spPr>
          <a:xfrm>
            <a:off x="540000" y="1800000"/>
            <a:ext cx="11104563" cy="4501946"/>
          </a:xfrm>
          <a:prstGeom prst="rect">
            <a:avLst/>
          </a:prstGeom>
          <a:solidFill>
            <a:srgbClr val="F8F9F9"/>
          </a:solidFill>
        </p:spPr>
        <p:txBody>
          <a:bodyPr lIns="0" tIns="0" rIns="0" bIns="0" anchor="ctr" anchorCtr="0"/>
          <a:lstStyle>
            <a:lvl1pPr marL="0" indent="0" algn="ctr">
              <a:buNone/>
              <a:defRPr sz="1600" b="0" i="0">
                <a:solidFill>
                  <a:schemeClr val="accent3"/>
                </a:solidFill>
                <a:latin typeface="FWD Circular TT Book" panose="02010604010101010104" pitchFamily="2" charset="77"/>
                <a:cs typeface="FWD Circular TT Book" panose="02010604010101010104" pitchFamily="2" charset="77"/>
              </a:defRPr>
            </a:lvl1pPr>
          </a:lstStyle>
          <a:p>
            <a:r>
              <a:rPr lang="en-US"/>
              <a:t>Insert table</a:t>
            </a:r>
          </a:p>
          <a:p>
            <a:endParaRPr lang="en-US"/>
          </a:p>
          <a:p>
            <a:endParaRPr lang="en-US"/>
          </a:p>
        </p:txBody>
      </p:sp>
      <p:sp>
        <p:nvSpPr>
          <p:cNvPr id="15" name="Text Placeholder 2">
            <a:extLst>
              <a:ext uri="{FF2B5EF4-FFF2-40B4-BE49-F238E27FC236}">
                <a16:creationId xmlns:a16="http://schemas.microsoft.com/office/drawing/2014/main" id="{DAE3715D-13DC-144A-9BD8-42AB90A3B80B}"/>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11193294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 3/4 pg + tex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2" name="Table Placeholder 2">
            <a:extLst>
              <a:ext uri="{FF2B5EF4-FFF2-40B4-BE49-F238E27FC236}">
                <a16:creationId xmlns:a16="http://schemas.microsoft.com/office/drawing/2014/main" id="{A772ADE6-A756-FF4F-A2C0-17C5C49D339C}"/>
              </a:ext>
            </a:extLst>
          </p:cNvPr>
          <p:cNvSpPr>
            <a:spLocks noGrp="1"/>
          </p:cNvSpPr>
          <p:nvPr>
            <p:ph type="tbl" sz="quarter" idx="13" hasCustomPrompt="1"/>
          </p:nvPr>
        </p:nvSpPr>
        <p:spPr>
          <a:xfrm>
            <a:off x="540001" y="1800000"/>
            <a:ext cx="8274486" cy="4501946"/>
          </a:xfrm>
          <a:prstGeom prst="rect">
            <a:avLst/>
          </a:prstGeom>
          <a:solidFill>
            <a:srgbClr val="F8F9F9"/>
          </a:solidFill>
        </p:spPr>
        <p:txBody>
          <a:bodyPr lIns="0" tIns="0" rIns="0" bIns="0" anchor="ctr" anchorCtr="0"/>
          <a:lstStyle>
            <a:lvl1pPr marL="0" indent="0" algn="ctr">
              <a:buNone/>
              <a:defRPr sz="1600" b="0" i="0">
                <a:solidFill>
                  <a:schemeClr val="accent3"/>
                </a:solidFill>
                <a:latin typeface="FWD Circular TT Book" panose="02010604010101010104" pitchFamily="2" charset="77"/>
                <a:cs typeface="FWD Circular TT Book" panose="02010604010101010104" pitchFamily="2" charset="77"/>
              </a:defRPr>
            </a:lvl1pPr>
          </a:lstStyle>
          <a:p>
            <a:r>
              <a:rPr lang="en-US"/>
              <a:t>Insert table</a:t>
            </a:r>
          </a:p>
          <a:p>
            <a:endParaRPr lang="en-US"/>
          </a:p>
          <a:p>
            <a:endParaRPr lang="en-US"/>
          </a:p>
        </p:txBody>
      </p:sp>
      <p:sp>
        <p:nvSpPr>
          <p:cNvPr id="15" name="Text Placeholder 2">
            <a:extLst>
              <a:ext uri="{FF2B5EF4-FFF2-40B4-BE49-F238E27FC236}">
                <a16:creationId xmlns:a16="http://schemas.microsoft.com/office/drawing/2014/main" id="{1ABBBD7F-365A-8A45-BE9D-7E13B91D6384}"/>
              </a:ext>
            </a:extLst>
          </p:cNvPr>
          <p:cNvSpPr>
            <a:spLocks noGrp="1"/>
          </p:cNvSpPr>
          <p:nvPr>
            <p:ph type="body" sz="quarter" idx="30" hasCustomPrompt="1"/>
          </p:nvPr>
        </p:nvSpPr>
        <p:spPr>
          <a:xfrm>
            <a:off x="9035517" y="1781175"/>
            <a:ext cx="2598617" cy="4535488"/>
          </a:xfrm>
          <a:prstGeom prst="rect">
            <a:avLst/>
          </a:prstGeom>
        </p:spPr>
        <p:txBody>
          <a:bodyPr lIns="0" tIns="0" rIns="0" bIns="0"/>
          <a:lstStyle>
            <a:lvl1pPr marL="0" indent="0">
              <a:buClr>
                <a:schemeClr val="tx2"/>
              </a:buClr>
              <a:buFont typeface="Wingdings" pitchFamily="2" charset="2"/>
              <a:buNone/>
              <a:defRPr sz="14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b="0" i="0">
                <a:latin typeface="FWD Circular TT Book" panose="02010604010101010104" pitchFamily="2" charset="77"/>
                <a:cs typeface="FWD Circular TT Book" panose="02010604010101010104" pitchFamily="2" charset="77"/>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p:txBody>
      </p:sp>
      <p:cxnSp>
        <p:nvCxnSpPr>
          <p:cNvPr id="11" name="Straight Connector 10">
            <a:extLst>
              <a:ext uri="{FF2B5EF4-FFF2-40B4-BE49-F238E27FC236}">
                <a16:creationId xmlns:a16="http://schemas.microsoft.com/office/drawing/2014/main" id="{CD3D340E-019E-4E4F-91A8-C3A845F92A2B}"/>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AF54E6A7-9575-9448-9D03-E1505673F3B0}"/>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4" name="Text Placeholder 2">
            <a:extLst>
              <a:ext uri="{FF2B5EF4-FFF2-40B4-BE49-F238E27FC236}">
                <a16:creationId xmlns:a16="http://schemas.microsoft.com/office/drawing/2014/main" id="{0B17F15B-210F-4E4F-A8C5-25CE18D25C96}"/>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559074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 3/4 pg + photo">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sp>
        <p:nvSpPr>
          <p:cNvPr id="13" name="Table Placeholder 2">
            <a:extLst>
              <a:ext uri="{FF2B5EF4-FFF2-40B4-BE49-F238E27FC236}">
                <a16:creationId xmlns:a16="http://schemas.microsoft.com/office/drawing/2014/main" id="{AFD58477-3247-9645-BAA4-440A73F19696}"/>
              </a:ext>
            </a:extLst>
          </p:cNvPr>
          <p:cNvSpPr>
            <a:spLocks noGrp="1"/>
          </p:cNvSpPr>
          <p:nvPr>
            <p:ph type="tbl" sz="quarter" idx="13" hasCustomPrompt="1"/>
          </p:nvPr>
        </p:nvSpPr>
        <p:spPr>
          <a:xfrm>
            <a:off x="540001" y="1800000"/>
            <a:ext cx="7327134" cy="4501946"/>
          </a:xfrm>
          <a:prstGeom prst="rect">
            <a:avLst/>
          </a:prstGeom>
          <a:solidFill>
            <a:srgbClr val="F8F9F9"/>
          </a:solidFill>
        </p:spPr>
        <p:txBody>
          <a:bodyPr lIns="0" tIns="0" rIns="0" bIns="0" anchor="ctr" anchorCtr="0"/>
          <a:lstStyle>
            <a:lvl1pPr marL="0" indent="0" algn="ctr">
              <a:buNone/>
              <a:defRPr sz="1600" b="0" i="0">
                <a:solidFill>
                  <a:schemeClr val="accent3"/>
                </a:solidFill>
                <a:latin typeface="FWD Circular TT Book" panose="02010604010101010104" pitchFamily="2" charset="77"/>
                <a:cs typeface="FWD Circular TT Book" panose="02010604010101010104" pitchFamily="2" charset="77"/>
              </a:defRPr>
            </a:lvl1pPr>
          </a:lstStyle>
          <a:p>
            <a:r>
              <a:rPr lang="en-US"/>
              <a:t>Insert table</a:t>
            </a:r>
          </a:p>
          <a:p>
            <a:endParaRPr lang="en-US"/>
          </a:p>
          <a:p>
            <a:endParaRPr lang="en-US"/>
          </a:p>
        </p:txBody>
      </p:sp>
      <p:sp>
        <p:nvSpPr>
          <p:cNvPr id="15" name="Picture Placeholder 15">
            <a:extLst>
              <a:ext uri="{FF2B5EF4-FFF2-40B4-BE49-F238E27FC236}">
                <a16:creationId xmlns:a16="http://schemas.microsoft.com/office/drawing/2014/main" id="{6B509944-14E5-DC45-9701-2DC0B8539408}"/>
              </a:ext>
            </a:extLst>
          </p:cNvPr>
          <p:cNvSpPr>
            <a:spLocks noGrp="1"/>
          </p:cNvSpPr>
          <p:nvPr>
            <p:ph type="pic" sz="quarter" idx="15" hasCustomPrompt="1"/>
          </p:nvPr>
        </p:nvSpPr>
        <p:spPr>
          <a:xfrm>
            <a:off x="8106032" y="1804086"/>
            <a:ext cx="4085968" cy="5053914"/>
          </a:xfrm>
          <a:custGeom>
            <a:avLst/>
            <a:gdLst>
              <a:gd name="connsiteX0" fmla="*/ 400936 w 4085968"/>
              <a:gd name="connsiteY0" fmla="*/ 0 h 5053914"/>
              <a:gd name="connsiteX1" fmla="*/ 4085968 w 4085968"/>
              <a:gd name="connsiteY1" fmla="*/ 0 h 5053914"/>
              <a:gd name="connsiteX2" fmla="*/ 4085968 w 4085968"/>
              <a:gd name="connsiteY2" fmla="*/ 5053914 h 5053914"/>
              <a:gd name="connsiteX3" fmla="*/ 0 w 4085968"/>
              <a:gd name="connsiteY3" fmla="*/ 5053914 h 5053914"/>
              <a:gd name="connsiteX4" fmla="*/ 0 w 4085968"/>
              <a:gd name="connsiteY4" fmla="*/ 400936 h 5053914"/>
              <a:gd name="connsiteX5" fmla="*/ 400936 w 4085968"/>
              <a:gd name="connsiteY5" fmla="*/ 0 h 505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5968" h="5053914">
                <a:moveTo>
                  <a:pt x="400936" y="0"/>
                </a:moveTo>
                <a:lnTo>
                  <a:pt x="4085968" y="0"/>
                </a:lnTo>
                <a:lnTo>
                  <a:pt x="4085968" y="5053914"/>
                </a:lnTo>
                <a:lnTo>
                  <a:pt x="0" y="5053914"/>
                </a:lnTo>
                <a:lnTo>
                  <a:pt x="0" y="400936"/>
                </a:lnTo>
                <a:cubicBezTo>
                  <a:pt x="0" y="179505"/>
                  <a:pt x="179505" y="0"/>
                  <a:pt x="400936" y="0"/>
                </a:cubicBezTo>
                <a:close/>
              </a:path>
            </a:pathLst>
          </a:custGeom>
          <a:solidFill>
            <a:srgbClr val="F8F9F9"/>
          </a:solidFill>
        </p:spPr>
        <p:txBody>
          <a:bodyPr wrap="square" anchor="ctr" anchorCtr="0">
            <a:noAutofit/>
          </a:bodyPr>
          <a:lstStyle>
            <a:lvl1pPr marL="0" indent="0" algn="ctr">
              <a:buNone/>
              <a:defRPr sz="1400" b="0" i="0">
                <a:solidFill>
                  <a:schemeClr val="bg2">
                    <a:lumMod val="75000"/>
                  </a:schemeClr>
                </a:solidFill>
                <a:latin typeface="FWD Circular TT Book" panose="02010604010101010104" pitchFamily="2" charset="77"/>
                <a:cs typeface="FWD Circular TT Book" panose="02010604010101010104" pitchFamily="2" charset="77"/>
              </a:defRPr>
            </a:lvl1pPr>
          </a:lstStyle>
          <a:p>
            <a:r>
              <a:rPr lang="en-US"/>
              <a:t>Insert photo</a:t>
            </a:r>
          </a:p>
          <a:p>
            <a:endParaRPr lang="en-US"/>
          </a:p>
          <a:p>
            <a:endParaRPr lang="en-US"/>
          </a:p>
        </p:txBody>
      </p:sp>
      <p:cxnSp>
        <p:nvCxnSpPr>
          <p:cNvPr id="11" name="Straight Connector 10">
            <a:extLst>
              <a:ext uri="{FF2B5EF4-FFF2-40B4-BE49-F238E27FC236}">
                <a16:creationId xmlns:a16="http://schemas.microsoft.com/office/drawing/2014/main" id="{F7316E1C-BF4F-944F-B639-19F9BD364BBA}"/>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61772AA0-E05C-2E46-BE6C-891FE607801D}"/>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4" name="Text Placeholder 2">
            <a:extLst>
              <a:ext uri="{FF2B5EF4-FFF2-40B4-BE49-F238E27FC236}">
                <a16:creationId xmlns:a16="http://schemas.microsoft.com/office/drawing/2014/main" id="{40A4E841-64F7-8444-BBA7-FD5662BC7B8C}"/>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2884504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cxnSp>
        <p:nvCxnSpPr>
          <p:cNvPr id="9" name="Straight Connector 8">
            <a:extLst>
              <a:ext uri="{FF2B5EF4-FFF2-40B4-BE49-F238E27FC236}">
                <a16:creationId xmlns:a16="http://schemas.microsoft.com/office/drawing/2014/main" id="{22216A1B-1DBD-4D4C-A52F-215BE18C9A4A}"/>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20AA62BE-B541-2E4A-8231-0A7C60B75EC5}"/>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cxnSp>
        <p:nvCxnSpPr>
          <p:cNvPr id="12" name="Straight Connector 11">
            <a:extLst>
              <a:ext uri="{FF2B5EF4-FFF2-40B4-BE49-F238E27FC236}">
                <a16:creationId xmlns:a16="http://schemas.microsoft.com/office/drawing/2014/main" id="{DED920C8-B49E-9949-910A-8A75014B1182}"/>
              </a:ext>
            </a:extLst>
          </p:cNvPr>
          <p:cNvCxnSpPr/>
          <p:nvPr userDrawn="1"/>
        </p:nvCxnSpPr>
        <p:spPr>
          <a:xfrm>
            <a:off x="543697" y="3929449"/>
            <a:ext cx="111046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293D152-1636-1248-BE58-675CDEAAC5FA}"/>
              </a:ext>
            </a:extLst>
          </p:cNvPr>
          <p:cNvGrpSpPr/>
          <p:nvPr userDrawn="1"/>
        </p:nvGrpSpPr>
        <p:grpSpPr>
          <a:xfrm>
            <a:off x="1252152" y="1815244"/>
            <a:ext cx="1194487" cy="2189315"/>
            <a:chOff x="1252152" y="1980000"/>
            <a:chExt cx="1194487" cy="2189315"/>
          </a:xfrm>
        </p:grpSpPr>
        <p:sp>
          <p:nvSpPr>
            <p:cNvPr id="16" name="Oval 15">
              <a:extLst>
                <a:ext uri="{FF2B5EF4-FFF2-40B4-BE49-F238E27FC236}">
                  <a16:creationId xmlns:a16="http://schemas.microsoft.com/office/drawing/2014/main" id="{02EC5692-4C99-CF4B-9AE5-343B8F0A235C}"/>
                </a:ext>
              </a:extLst>
            </p:cNvPr>
            <p:cNvSpPr/>
            <p:nvPr userDrawn="1"/>
          </p:nvSpPr>
          <p:spPr>
            <a:xfrm>
              <a:off x="1252152" y="1980000"/>
              <a:ext cx="1194487" cy="11944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FWD Circular TT Book" panose="02010604010101010104" pitchFamily="2" charset="77"/>
                <a:cs typeface="FWD Circular TT Book" panose="02010604010101010104" pitchFamily="2" charset="77"/>
              </a:endParaRPr>
            </a:p>
          </p:txBody>
        </p:sp>
        <p:cxnSp>
          <p:nvCxnSpPr>
            <p:cNvPr id="17" name="Straight Connector 16">
              <a:extLst>
                <a:ext uri="{FF2B5EF4-FFF2-40B4-BE49-F238E27FC236}">
                  <a16:creationId xmlns:a16="http://schemas.microsoft.com/office/drawing/2014/main" id="{911922BE-EE09-1645-B916-D2DE2EC83A26}"/>
                </a:ext>
              </a:extLst>
            </p:cNvPr>
            <p:cNvCxnSpPr>
              <a:cxnSpLocks/>
            </p:cNvCxnSpPr>
            <p:nvPr userDrawn="1"/>
          </p:nvCxnSpPr>
          <p:spPr>
            <a:xfrm>
              <a:off x="1849395" y="3163330"/>
              <a:ext cx="0" cy="92263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5FEF0E2-F48C-FC46-A563-B8EBBC1D185C}"/>
                </a:ext>
              </a:extLst>
            </p:cNvPr>
            <p:cNvGrpSpPr/>
            <p:nvPr userDrawn="1"/>
          </p:nvGrpSpPr>
          <p:grpSpPr>
            <a:xfrm>
              <a:off x="1762898" y="3996321"/>
              <a:ext cx="172994" cy="172994"/>
              <a:chOff x="1754660" y="3996321"/>
              <a:chExt cx="172994" cy="172994"/>
            </a:xfrm>
          </p:grpSpPr>
          <p:sp>
            <p:nvSpPr>
              <p:cNvPr id="19" name="Oval 18">
                <a:extLst>
                  <a:ext uri="{FF2B5EF4-FFF2-40B4-BE49-F238E27FC236}">
                    <a16:creationId xmlns:a16="http://schemas.microsoft.com/office/drawing/2014/main" id="{8C81744C-0898-5149-A54B-04D1CA1B4AD7}"/>
                  </a:ext>
                </a:extLst>
              </p:cNvPr>
              <p:cNvSpPr/>
              <p:nvPr userDrawn="1"/>
            </p:nvSpPr>
            <p:spPr>
              <a:xfrm>
                <a:off x="1754660" y="3996321"/>
                <a:ext cx="172994" cy="172994"/>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sp>
            <p:nvSpPr>
              <p:cNvPr id="20" name="Oval 19">
                <a:extLst>
                  <a:ext uri="{FF2B5EF4-FFF2-40B4-BE49-F238E27FC236}">
                    <a16:creationId xmlns:a16="http://schemas.microsoft.com/office/drawing/2014/main" id="{A7132FF3-DDC8-3244-9623-DDA0BC1BC899}"/>
                  </a:ext>
                </a:extLst>
              </p:cNvPr>
              <p:cNvSpPr/>
              <p:nvPr userDrawn="1"/>
            </p:nvSpPr>
            <p:spPr>
              <a:xfrm>
                <a:off x="1790882" y="4032543"/>
                <a:ext cx="100550" cy="10055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grpSp>
      </p:grpSp>
      <p:grpSp>
        <p:nvGrpSpPr>
          <p:cNvPr id="21" name="Group 20">
            <a:extLst>
              <a:ext uri="{FF2B5EF4-FFF2-40B4-BE49-F238E27FC236}">
                <a16:creationId xmlns:a16="http://schemas.microsoft.com/office/drawing/2014/main" id="{2BC1F453-2EC5-6F48-8F3D-491BB5AA8C66}"/>
              </a:ext>
            </a:extLst>
          </p:cNvPr>
          <p:cNvGrpSpPr/>
          <p:nvPr userDrawn="1"/>
        </p:nvGrpSpPr>
        <p:grpSpPr>
          <a:xfrm>
            <a:off x="4086123" y="1815244"/>
            <a:ext cx="1194487" cy="2189315"/>
            <a:chOff x="4086123" y="1980000"/>
            <a:chExt cx="1194487" cy="2189315"/>
          </a:xfrm>
        </p:grpSpPr>
        <p:sp>
          <p:nvSpPr>
            <p:cNvPr id="22" name="Oval 21">
              <a:extLst>
                <a:ext uri="{FF2B5EF4-FFF2-40B4-BE49-F238E27FC236}">
                  <a16:creationId xmlns:a16="http://schemas.microsoft.com/office/drawing/2014/main" id="{751D251C-8F16-0146-A81D-3EEB882F043C}"/>
                </a:ext>
              </a:extLst>
            </p:cNvPr>
            <p:cNvSpPr/>
            <p:nvPr userDrawn="1"/>
          </p:nvSpPr>
          <p:spPr>
            <a:xfrm>
              <a:off x="4086123" y="1980000"/>
              <a:ext cx="1194487" cy="11944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FWD Circular TT Book" panose="02010604010101010104" pitchFamily="2" charset="77"/>
                <a:cs typeface="FWD Circular TT Book" panose="02010604010101010104" pitchFamily="2" charset="77"/>
              </a:endParaRPr>
            </a:p>
          </p:txBody>
        </p:sp>
        <p:cxnSp>
          <p:nvCxnSpPr>
            <p:cNvPr id="23" name="Straight Connector 22">
              <a:extLst>
                <a:ext uri="{FF2B5EF4-FFF2-40B4-BE49-F238E27FC236}">
                  <a16:creationId xmlns:a16="http://schemas.microsoft.com/office/drawing/2014/main" id="{7B35296E-426B-CC45-94BE-E776EF3258DD}"/>
                </a:ext>
              </a:extLst>
            </p:cNvPr>
            <p:cNvCxnSpPr>
              <a:cxnSpLocks/>
              <a:stCxn id="22" idx="4"/>
            </p:cNvCxnSpPr>
            <p:nvPr userDrawn="1"/>
          </p:nvCxnSpPr>
          <p:spPr>
            <a:xfrm>
              <a:off x="4683367" y="3174487"/>
              <a:ext cx="0" cy="91148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C943860-91F3-CC40-A53D-EF85E8FEC060}"/>
                </a:ext>
              </a:extLst>
            </p:cNvPr>
            <p:cNvGrpSpPr/>
            <p:nvPr userDrawn="1"/>
          </p:nvGrpSpPr>
          <p:grpSpPr>
            <a:xfrm>
              <a:off x="4596869" y="3996321"/>
              <a:ext cx="172994" cy="172994"/>
              <a:chOff x="4619618" y="3996321"/>
              <a:chExt cx="172994" cy="172994"/>
            </a:xfrm>
          </p:grpSpPr>
          <p:sp>
            <p:nvSpPr>
              <p:cNvPr id="25" name="Oval 24">
                <a:extLst>
                  <a:ext uri="{FF2B5EF4-FFF2-40B4-BE49-F238E27FC236}">
                    <a16:creationId xmlns:a16="http://schemas.microsoft.com/office/drawing/2014/main" id="{DFDDE4AF-9488-FE4F-A9B3-BA72B08C8970}"/>
                  </a:ext>
                </a:extLst>
              </p:cNvPr>
              <p:cNvSpPr/>
              <p:nvPr userDrawn="1"/>
            </p:nvSpPr>
            <p:spPr>
              <a:xfrm>
                <a:off x="4619618" y="3996321"/>
                <a:ext cx="172994" cy="172994"/>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sp>
            <p:nvSpPr>
              <p:cNvPr id="26" name="Oval 25">
                <a:extLst>
                  <a:ext uri="{FF2B5EF4-FFF2-40B4-BE49-F238E27FC236}">
                    <a16:creationId xmlns:a16="http://schemas.microsoft.com/office/drawing/2014/main" id="{A9194D4D-1263-0247-B8F2-E7E4A79F6911}"/>
                  </a:ext>
                </a:extLst>
              </p:cNvPr>
              <p:cNvSpPr/>
              <p:nvPr userDrawn="1"/>
            </p:nvSpPr>
            <p:spPr>
              <a:xfrm>
                <a:off x="4655840" y="4032543"/>
                <a:ext cx="100550" cy="100550"/>
              </a:xfrm>
              <a:prstGeom prst="ellipse">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grpSp>
      </p:grpSp>
      <p:grpSp>
        <p:nvGrpSpPr>
          <p:cNvPr id="27" name="Group 26">
            <a:extLst>
              <a:ext uri="{FF2B5EF4-FFF2-40B4-BE49-F238E27FC236}">
                <a16:creationId xmlns:a16="http://schemas.microsoft.com/office/drawing/2014/main" id="{8468DB1D-2B26-2347-B255-7B17C2DB9739}"/>
              </a:ext>
            </a:extLst>
          </p:cNvPr>
          <p:cNvGrpSpPr/>
          <p:nvPr userDrawn="1"/>
        </p:nvGrpSpPr>
        <p:grpSpPr>
          <a:xfrm>
            <a:off x="6920094" y="1815244"/>
            <a:ext cx="1194487" cy="2189315"/>
            <a:chOff x="6920094" y="1980000"/>
            <a:chExt cx="1194487" cy="2189315"/>
          </a:xfrm>
        </p:grpSpPr>
        <p:sp>
          <p:nvSpPr>
            <p:cNvPr id="28" name="Oval 27">
              <a:extLst>
                <a:ext uri="{FF2B5EF4-FFF2-40B4-BE49-F238E27FC236}">
                  <a16:creationId xmlns:a16="http://schemas.microsoft.com/office/drawing/2014/main" id="{F208787D-BEC4-F64D-A6F2-CB44AFA00FCE}"/>
                </a:ext>
              </a:extLst>
            </p:cNvPr>
            <p:cNvSpPr/>
            <p:nvPr userDrawn="1"/>
          </p:nvSpPr>
          <p:spPr>
            <a:xfrm>
              <a:off x="6920094" y="1980000"/>
              <a:ext cx="1194487" cy="11944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FWD Circular TT Book" panose="02010604010101010104" pitchFamily="2" charset="77"/>
                <a:cs typeface="FWD Circular TT Book" panose="02010604010101010104" pitchFamily="2" charset="77"/>
              </a:endParaRPr>
            </a:p>
          </p:txBody>
        </p:sp>
        <p:cxnSp>
          <p:nvCxnSpPr>
            <p:cNvPr id="29" name="Straight Connector 28">
              <a:extLst>
                <a:ext uri="{FF2B5EF4-FFF2-40B4-BE49-F238E27FC236}">
                  <a16:creationId xmlns:a16="http://schemas.microsoft.com/office/drawing/2014/main" id="{C5D447E8-7407-514F-A691-34DF4DACE416}"/>
                </a:ext>
              </a:extLst>
            </p:cNvPr>
            <p:cNvCxnSpPr>
              <a:cxnSpLocks/>
            </p:cNvCxnSpPr>
            <p:nvPr userDrawn="1"/>
          </p:nvCxnSpPr>
          <p:spPr>
            <a:xfrm>
              <a:off x="7517337" y="3163330"/>
              <a:ext cx="0" cy="92263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2ACDA1A-DB43-2442-9048-7FCFBBC022F0}"/>
                </a:ext>
              </a:extLst>
            </p:cNvPr>
            <p:cNvGrpSpPr/>
            <p:nvPr userDrawn="1"/>
          </p:nvGrpSpPr>
          <p:grpSpPr>
            <a:xfrm>
              <a:off x="7430840" y="3996321"/>
              <a:ext cx="172994" cy="172994"/>
              <a:chOff x="7427930" y="3996321"/>
              <a:chExt cx="172994" cy="172994"/>
            </a:xfrm>
          </p:grpSpPr>
          <p:sp>
            <p:nvSpPr>
              <p:cNvPr id="31" name="Oval 30">
                <a:extLst>
                  <a:ext uri="{FF2B5EF4-FFF2-40B4-BE49-F238E27FC236}">
                    <a16:creationId xmlns:a16="http://schemas.microsoft.com/office/drawing/2014/main" id="{439C7865-C431-2447-A0AE-4D326A6D9CC9}"/>
                  </a:ext>
                </a:extLst>
              </p:cNvPr>
              <p:cNvSpPr/>
              <p:nvPr userDrawn="1"/>
            </p:nvSpPr>
            <p:spPr>
              <a:xfrm>
                <a:off x="7427930" y="3996321"/>
                <a:ext cx="172994" cy="172994"/>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sp>
            <p:nvSpPr>
              <p:cNvPr id="32" name="Oval 31">
                <a:extLst>
                  <a:ext uri="{FF2B5EF4-FFF2-40B4-BE49-F238E27FC236}">
                    <a16:creationId xmlns:a16="http://schemas.microsoft.com/office/drawing/2014/main" id="{A1AB5E09-0164-8942-951D-AF086C59D974}"/>
                  </a:ext>
                </a:extLst>
              </p:cNvPr>
              <p:cNvSpPr/>
              <p:nvPr userDrawn="1"/>
            </p:nvSpPr>
            <p:spPr>
              <a:xfrm>
                <a:off x="7464152" y="4032543"/>
                <a:ext cx="100550" cy="100550"/>
              </a:xfrm>
              <a:prstGeom prst="ellipse">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grpSp>
      </p:grpSp>
      <p:grpSp>
        <p:nvGrpSpPr>
          <p:cNvPr id="33" name="Group 32">
            <a:extLst>
              <a:ext uri="{FF2B5EF4-FFF2-40B4-BE49-F238E27FC236}">
                <a16:creationId xmlns:a16="http://schemas.microsoft.com/office/drawing/2014/main" id="{1D81906E-B6B0-5941-A85E-BC099A1FB756}"/>
              </a:ext>
            </a:extLst>
          </p:cNvPr>
          <p:cNvGrpSpPr/>
          <p:nvPr userDrawn="1"/>
        </p:nvGrpSpPr>
        <p:grpSpPr>
          <a:xfrm>
            <a:off x="9754065" y="1815244"/>
            <a:ext cx="1194487" cy="2189315"/>
            <a:chOff x="9754065" y="1980000"/>
            <a:chExt cx="1194487" cy="2189315"/>
          </a:xfrm>
        </p:grpSpPr>
        <p:sp>
          <p:nvSpPr>
            <p:cNvPr id="34" name="Oval 33">
              <a:extLst>
                <a:ext uri="{FF2B5EF4-FFF2-40B4-BE49-F238E27FC236}">
                  <a16:creationId xmlns:a16="http://schemas.microsoft.com/office/drawing/2014/main" id="{E96A5492-419C-C44D-8719-CFAD8504128E}"/>
                </a:ext>
              </a:extLst>
            </p:cNvPr>
            <p:cNvSpPr/>
            <p:nvPr userDrawn="1"/>
          </p:nvSpPr>
          <p:spPr>
            <a:xfrm>
              <a:off x="9754065" y="1980000"/>
              <a:ext cx="1194487" cy="11944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FWD Circular TT Book" panose="02010604010101010104" pitchFamily="2" charset="77"/>
                <a:cs typeface="FWD Circular TT Book" panose="02010604010101010104" pitchFamily="2" charset="77"/>
              </a:endParaRPr>
            </a:p>
          </p:txBody>
        </p:sp>
        <p:cxnSp>
          <p:nvCxnSpPr>
            <p:cNvPr id="35" name="Straight Connector 34">
              <a:extLst>
                <a:ext uri="{FF2B5EF4-FFF2-40B4-BE49-F238E27FC236}">
                  <a16:creationId xmlns:a16="http://schemas.microsoft.com/office/drawing/2014/main" id="{B30BD972-EBE7-1A4F-917C-CA72BA4449E4}"/>
                </a:ext>
              </a:extLst>
            </p:cNvPr>
            <p:cNvCxnSpPr>
              <a:cxnSpLocks/>
            </p:cNvCxnSpPr>
            <p:nvPr userDrawn="1"/>
          </p:nvCxnSpPr>
          <p:spPr>
            <a:xfrm>
              <a:off x="10351308" y="3163330"/>
              <a:ext cx="0" cy="92263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645FE1AB-4E37-0347-9892-7856626C6965}"/>
                </a:ext>
              </a:extLst>
            </p:cNvPr>
            <p:cNvGrpSpPr/>
            <p:nvPr userDrawn="1"/>
          </p:nvGrpSpPr>
          <p:grpSpPr>
            <a:xfrm>
              <a:off x="10264811" y="3996321"/>
              <a:ext cx="172994" cy="172994"/>
              <a:chOff x="10236242" y="3996321"/>
              <a:chExt cx="172994" cy="172994"/>
            </a:xfrm>
          </p:grpSpPr>
          <p:sp>
            <p:nvSpPr>
              <p:cNvPr id="37" name="Oval 36">
                <a:extLst>
                  <a:ext uri="{FF2B5EF4-FFF2-40B4-BE49-F238E27FC236}">
                    <a16:creationId xmlns:a16="http://schemas.microsoft.com/office/drawing/2014/main" id="{6EDD9F13-D198-6940-89FA-3EE1832323DF}"/>
                  </a:ext>
                </a:extLst>
              </p:cNvPr>
              <p:cNvSpPr/>
              <p:nvPr userDrawn="1"/>
            </p:nvSpPr>
            <p:spPr>
              <a:xfrm>
                <a:off x="10236242" y="3996321"/>
                <a:ext cx="172994" cy="172994"/>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sp>
            <p:nvSpPr>
              <p:cNvPr id="38" name="Oval 37">
                <a:extLst>
                  <a:ext uri="{FF2B5EF4-FFF2-40B4-BE49-F238E27FC236}">
                    <a16:creationId xmlns:a16="http://schemas.microsoft.com/office/drawing/2014/main" id="{EE87D820-1E10-CF47-B468-B56CEC5F8783}"/>
                  </a:ext>
                </a:extLst>
              </p:cNvPr>
              <p:cNvSpPr/>
              <p:nvPr userDrawn="1"/>
            </p:nvSpPr>
            <p:spPr>
              <a:xfrm>
                <a:off x="10272464" y="4032543"/>
                <a:ext cx="100550" cy="10055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grpSp>
      </p:grpSp>
      <p:sp>
        <p:nvSpPr>
          <p:cNvPr id="39" name="Text Placeholder 55">
            <a:extLst>
              <a:ext uri="{FF2B5EF4-FFF2-40B4-BE49-F238E27FC236}">
                <a16:creationId xmlns:a16="http://schemas.microsoft.com/office/drawing/2014/main" id="{02FD6C54-8FA9-F248-B43A-AFB94F5C41A0}"/>
              </a:ext>
            </a:extLst>
          </p:cNvPr>
          <p:cNvSpPr>
            <a:spLocks noGrp="1"/>
          </p:cNvSpPr>
          <p:nvPr>
            <p:ph type="body" sz="quarter" idx="17" hasCustomPrompt="1"/>
          </p:nvPr>
        </p:nvSpPr>
        <p:spPr>
          <a:xfrm>
            <a:off x="1367589" y="2268025"/>
            <a:ext cx="963613" cy="288925"/>
          </a:xfrm>
          <a:prstGeom prst="rect">
            <a:avLst/>
          </a:prstGeom>
        </p:spPr>
        <p:txBody>
          <a:bodyPr lIns="0" tIns="0" rIns="0" bIns="0" anchor="ctr" anchorCtr="0"/>
          <a:lstStyle>
            <a:lvl1pPr marL="0" indent="0" algn="ctr">
              <a:buNone/>
              <a:defRPr sz="1200" b="1" i="0">
                <a:solidFill>
                  <a:schemeClr val="bg2"/>
                </a:solidFill>
                <a:latin typeface="FWD Circular TT Bold" panose="02010604010101010104" pitchFamily="2" charset="77"/>
                <a:cs typeface="FWD Circular TT Bold" panose="02010604010101010104"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Jan ’20</a:t>
            </a:r>
          </a:p>
        </p:txBody>
      </p:sp>
      <p:sp>
        <p:nvSpPr>
          <p:cNvPr id="40" name="Text Placeholder 55">
            <a:extLst>
              <a:ext uri="{FF2B5EF4-FFF2-40B4-BE49-F238E27FC236}">
                <a16:creationId xmlns:a16="http://schemas.microsoft.com/office/drawing/2014/main" id="{ECA72153-B05A-AB40-824B-5BAB046BED00}"/>
              </a:ext>
            </a:extLst>
          </p:cNvPr>
          <p:cNvSpPr>
            <a:spLocks noGrp="1"/>
          </p:cNvSpPr>
          <p:nvPr>
            <p:ph type="body" sz="quarter" idx="18" hasCustomPrompt="1"/>
          </p:nvPr>
        </p:nvSpPr>
        <p:spPr>
          <a:xfrm>
            <a:off x="4201560" y="2268025"/>
            <a:ext cx="963613" cy="288925"/>
          </a:xfrm>
          <a:prstGeom prst="rect">
            <a:avLst/>
          </a:prstGeom>
        </p:spPr>
        <p:txBody>
          <a:bodyPr lIns="0" tIns="0" rIns="0" bIns="0" anchor="ctr" anchorCtr="0"/>
          <a:lstStyle>
            <a:lvl1pPr marL="0" indent="0" algn="ctr">
              <a:buNone/>
              <a:defRPr sz="1200" b="1" i="0">
                <a:solidFill>
                  <a:schemeClr val="bg2"/>
                </a:solidFill>
                <a:latin typeface="FWD Circular TT Bold" panose="02010604010101010104" pitchFamily="2" charset="77"/>
                <a:cs typeface="FWD Circular TT Bold" panose="02010604010101010104"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Feb ’20</a:t>
            </a:r>
          </a:p>
        </p:txBody>
      </p:sp>
      <p:sp>
        <p:nvSpPr>
          <p:cNvPr id="41" name="Text Placeholder 55">
            <a:extLst>
              <a:ext uri="{FF2B5EF4-FFF2-40B4-BE49-F238E27FC236}">
                <a16:creationId xmlns:a16="http://schemas.microsoft.com/office/drawing/2014/main" id="{2F85BA60-3475-2F4A-B295-F19A6526ED00}"/>
              </a:ext>
            </a:extLst>
          </p:cNvPr>
          <p:cNvSpPr>
            <a:spLocks noGrp="1"/>
          </p:cNvSpPr>
          <p:nvPr>
            <p:ph type="body" sz="quarter" idx="19" hasCustomPrompt="1"/>
          </p:nvPr>
        </p:nvSpPr>
        <p:spPr>
          <a:xfrm>
            <a:off x="7035531" y="2268025"/>
            <a:ext cx="963613" cy="288925"/>
          </a:xfrm>
          <a:prstGeom prst="rect">
            <a:avLst/>
          </a:prstGeom>
        </p:spPr>
        <p:txBody>
          <a:bodyPr lIns="0" tIns="0" rIns="0" bIns="0" anchor="ctr" anchorCtr="0"/>
          <a:lstStyle>
            <a:lvl1pPr marL="0" indent="0" algn="ctr">
              <a:buNone/>
              <a:defRPr sz="1200" b="1" i="0">
                <a:solidFill>
                  <a:schemeClr val="bg2"/>
                </a:solidFill>
                <a:latin typeface="FWD Circular TT Bold" panose="02010604010101010104" pitchFamily="2" charset="77"/>
                <a:cs typeface="FWD Circular TT Bold" panose="02010604010101010104"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Mar ’20</a:t>
            </a:r>
          </a:p>
        </p:txBody>
      </p:sp>
      <p:sp>
        <p:nvSpPr>
          <p:cNvPr id="42" name="Text Placeholder 55">
            <a:extLst>
              <a:ext uri="{FF2B5EF4-FFF2-40B4-BE49-F238E27FC236}">
                <a16:creationId xmlns:a16="http://schemas.microsoft.com/office/drawing/2014/main" id="{996A9788-2F40-4C4F-AB18-0A591E37D79F}"/>
              </a:ext>
            </a:extLst>
          </p:cNvPr>
          <p:cNvSpPr>
            <a:spLocks noGrp="1"/>
          </p:cNvSpPr>
          <p:nvPr>
            <p:ph type="body" sz="quarter" idx="20" hasCustomPrompt="1"/>
          </p:nvPr>
        </p:nvSpPr>
        <p:spPr>
          <a:xfrm>
            <a:off x="9869502" y="2268025"/>
            <a:ext cx="963613" cy="288925"/>
          </a:xfrm>
          <a:prstGeom prst="rect">
            <a:avLst/>
          </a:prstGeom>
        </p:spPr>
        <p:txBody>
          <a:bodyPr lIns="0" tIns="0" rIns="0" bIns="0" anchor="ctr" anchorCtr="0"/>
          <a:lstStyle>
            <a:lvl1pPr marL="0" indent="0" algn="ctr">
              <a:buNone/>
              <a:defRPr sz="1200" b="1" i="0">
                <a:solidFill>
                  <a:schemeClr val="bg2"/>
                </a:solidFill>
                <a:latin typeface="FWD Circular TT Bold" panose="02010604010101010104" pitchFamily="2" charset="77"/>
                <a:cs typeface="FWD Circular TT Bold" panose="02010604010101010104"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Apr ’20</a:t>
            </a:r>
          </a:p>
        </p:txBody>
      </p:sp>
      <p:sp>
        <p:nvSpPr>
          <p:cNvPr id="43" name="Text Placeholder 2">
            <a:extLst>
              <a:ext uri="{FF2B5EF4-FFF2-40B4-BE49-F238E27FC236}">
                <a16:creationId xmlns:a16="http://schemas.microsoft.com/office/drawing/2014/main" id="{8DA46A02-752D-2E4A-B75D-1218BDBC5FF9}"/>
              </a:ext>
            </a:extLst>
          </p:cNvPr>
          <p:cNvSpPr>
            <a:spLocks noGrp="1"/>
          </p:cNvSpPr>
          <p:nvPr>
            <p:ph type="body" sz="quarter" idx="30" hasCustomPrompt="1"/>
          </p:nvPr>
        </p:nvSpPr>
        <p:spPr>
          <a:xfrm>
            <a:off x="540000" y="4635586"/>
            <a:ext cx="2598617" cy="1666360"/>
          </a:xfrm>
          <a:prstGeom prst="rect">
            <a:avLst/>
          </a:prstGeom>
        </p:spPr>
        <p:txBody>
          <a:bodyPr lIns="0" tIns="0" rIns="0" bIns="0"/>
          <a:lstStyle>
            <a:lvl1pPr marL="0" indent="0">
              <a:buClr>
                <a:schemeClr val="tx2"/>
              </a:buClr>
              <a:buFont typeface="Wingdings" pitchFamily="2" charset="2"/>
              <a:buNone/>
              <a:defRPr sz="12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44" name="Text Placeholder 2">
            <a:extLst>
              <a:ext uri="{FF2B5EF4-FFF2-40B4-BE49-F238E27FC236}">
                <a16:creationId xmlns:a16="http://schemas.microsoft.com/office/drawing/2014/main" id="{28C9BECC-B7AE-EE43-A314-34FC33830B8A}"/>
              </a:ext>
            </a:extLst>
          </p:cNvPr>
          <p:cNvSpPr>
            <a:spLocks noGrp="1"/>
          </p:cNvSpPr>
          <p:nvPr>
            <p:ph type="body" sz="quarter" idx="31" hasCustomPrompt="1"/>
          </p:nvPr>
        </p:nvSpPr>
        <p:spPr>
          <a:xfrm>
            <a:off x="3376110" y="4635586"/>
            <a:ext cx="2598617" cy="1666360"/>
          </a:xfrm>
          <a:prstGeom prst="rect">
            <a:avLst/>
          </a:prstGeom>
        </p:spPr>
        <p:txBody>
          <a:bodyPr lIns="0" tIns="0" rIns="0" bIns="0"/>
          <a:lstStyle>
            <a:lvl1pPr marL="0" indent="0">
              <a:buClr>
                <a:schemeClr val="tx2"/>
              </a:buClr>
              <a:buFont typeface="Wingdings" pitchFamily="2" charset="2"/>
              <a:buNone/>
              <a:defRPr sz="12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45" name="Text Placeholder 2">
            <a:extLst>
              <a:ext uri="{FF2B5EF4-FFF2-40B4-BE49-F238E27FC236}">
                <a16:creationId xmlns:a16="http://schemas.microsoft.com/office/drawing/2014/main" id="{9B1586EC-1821-BC47-9E84-89A5DEAD1FED}"/>
              </a:ext>
            </a:extLst>
          </p:cNvPr>
          <p:cNvSpPr>
            <a:spLocks noGrp="1"/>
          </p:cNvSpPr>
          <p:nvPr>
            <p:ph type="body" sz="quarter" idx="32" hasCustomPrompt="1"/>
          </p:nvPr>
        </p:nvSpPr>
        <p:spPr>
          <a:xfrm>
            <a:off x="6212219" y="4635586"/>
            <a:ext cx="2598617" cy="1666360"/>
          </a:xfrm>
          <a:prstGeom prst="rect">
            <a:avLst/>
          </a:prstGeom>
        </p:spPr>
        <p:txBody>
          <a:bodyPr lIns="0" tIns="0" rIns="0" bIns="0"/>
          <a:lstStyle>
            <a:lvl1pPr marL="0" indent="0">
              <a:buClr>
                <a:schemeClr val="tx2"/>
              </a:buClr>
              <a:buFont typeface="Wingdings" pitchFamily="2" charset="2"/>
              <a:buNone/>
              <a:defRPr sz="12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46" name="Text Placeholder 2">
            <a:extLst>
              <a:ext uri="{FF2B5EF4-FFF2-40B4-BE49-F238E27FC236}">
                <a16:creationId xmlns:a16="http://schemas.microsoft.com/office/drawing/2014/main" id="{36E732EC-C5A8-2441-B69F-F18CACA10C70}"/>
              </a:ext>
            </a:extLst>
          </p:cNvPr>
          <p:cNvSpPr>
            <a:spLocks noGrp="1"/>
          </p:cNvSpPr>
          <p:nvPr>
            <p:ph type="body" sz="quarter" idx="33" hasCustomPrompt="1"/>
          </p:nvPr>
        </p:nvSpPr>
        <p:spPr>
          <a:xfrm>
            <a:off x="9048328" y="4635586"/>
            <a:ext cx="2598617" cy="1666360"/>
          </a:xfrm>
          <a:prstGeom prst="rect">
            <a:avLst/>
          </a:prstGeom>
        </p:spPr>
        <p:txBody>
          <a:bodyPr lIns="0" tIns="0" rIns="0" bIns="0"/>
          <a:lstStyle>
            <a:lvl1pPr marL="0" indent="0">
              <a:buClr>
                <a:schemeClr val="tx2"/>
              </a:buClr>
              <a:buFont typeface="Wingdings" pitchFamily="2" charset="2"/>
              <a:buNone/>
              <a:defRPr sz="12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47" name="Text Placeholder 2">
            <a:extLst>
              <a:ext uri="{FF2B5EF4-FFF2-40B4-BE49-F238E27FC236}">
                <a16:creationId xmlns:a16="http://schemas.microsoft.com/office/drawing/2014/main" id="{7ACAD947-B794-CE42-8BF1-33ED66EF773B}"/>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4376792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meline + copy">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AE951B4-C3C1-9F45-B8A3-E1BDB6C2B12A}"/>
              </a:ext>
            </a:extLst>
          </p:cNvPr>
          <p:cNvSpPr/>
          <p:nvPr userDrawn="1"/>
        </p:nvSpPr>
        <p:spPr>
          <a:xfrm>
            <a:off x="0" y="1808238"/>
            <a:ext cx="8509687" cy="5049762"/>
          </a:xfrm>
          <a:custGeom>
            <a:avLst/>
            <a:gdLst>
              <a:gd name="connsiteX0" fmla="*/ 76178 w 8509687"/>
              <a:gd name="connsiteY0" fmla="*/ 0 h 5049762"/>
              <a:gd name="connsiteX1" fmla="*/ 8046331 w 8509687"/>
              <a:gd name="connsiteY1" fmla="*/ 0 h 5049762"/>
              <a:gd name="connsiteX2" fmla="*/ 8509687 w 8509687"/>
              <a:gd name="connsiteY2" fmla="*/ 463356 h 5049762"/>
              <a:gd name="connsiteX3" fmla="*/ 8509687 w 8509687"/>
              <a:gd name="connsiteY3" fmla="*/ 5043606 h 5049762"/>
              <a:gd name="connsiteX4" fmla="*/ 8509066 w 8509687"/>
              <a:gd name="connsiteY4" fmla="*/ 5049762 h 5049762"/>
              <a:gd name="connsiteX5" fmla="*/ 0 w 8509687"/>
              <a:gd name="connsiteY5" fmla="*/ 5049762 h 5049762"/>
              <a:gd name="connsiteX6" fmla="*/ 0 w 8509687"/>
              <a:gd name="connsiteY6" fmla="*/ 7680 h 504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9687" h="5049762">
                <a:moveTo>
                  <a:pt x="76178" y="0"/>
                </a:moveTo>
                <a:lnTo>
                  <a:pt x="8046331" y="0"/>
                </a:lnTo>
                <a:cubicBezTo>
                  <a:pt x="8302235" y="0"/>
                  <a:pt x="8509687" y="207452"/>
                  <a:pt x="8509687" y="463356"/>
                </a:cubicBezTo>
                <a:lnTo>
                  <a:pt x="8509687" y="5043606"/>
                </a:lnTo>
                <a:lnTo>
                  <a:pt x="8509066" y="5049762"/>
                </a:lnTo>
                <a:lnTo>
                  <a:pt x="0" y="5049762"/>
                </a:lnTo>
                <a:lnTo>
                  <a:pt x="0" y="7680"/>
                </a:lnTo>
                <a:close/>
              </a:path>
            </a:pathLst>
          </a:custGeom>
          <a:solidFill>
            <a:srgbClr val="F8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cxnSp>
        <p:nvCxnSpPr>
          <p:cNvPr id="9" name="Straight Connector 8">
            <a:extLst>
              <a:ext uri="{FF2B5EF4-FFF2-40B4-BE49-F238E27FC236}">
                <a16:creationId xmlns:a16="http://schemas.microsoft.com/office/drawing/2014/main" id="{22216A1B-1DBD-4D4C-A52F-215BE18C9A4A}"/>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20AA62BE-B541-2E4A-8231-0A7C60B75EC5}"/>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cxnSp>
        <p:nvCxnSpPr>
          <p:cNvPr id="13" name="Straight Connector 12">
            <a:extLst>
              <a:ext uri="{FF2B5EF4-FFF2-40B4-BE49-F238E27FC236}">
                <a16:creationId xmlns:a16="http://schemas.microsoft.com/office/drawing/2014/main" id="{CE45A7C9-F150-2C48-B608-EF12A63A6E83}"/>
              </a:ext>
            </a:extLst>
          </p:cNvPr>
          <p:cNvCxnSpPr>
            <a:cxnSpLocks/>
          </p:cNvCxnSpPr>
          <p:nvPr userDrawn="1"/>
        </p:nvCxnSpPr>
        <p:spPr>
          <a:xfrm>
            <a:off x="543697" y="4094205"/>
            <a:ext cx="732343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5457BF9-92B1-5746-9D9D-915B9CC44082}"/>
              </a:ext>
            </a:extLst>
          </p:cNvPr>
          <p:cNvCxnSpPr>
            <a:cxnSpLocks/>
          </p:cNvCxnSpPr>
          <p:nvPr userDrawn="1"/>
        </p:nvCxnSpPr>
        <p:spPr>
          <a:xfrm>
            <a:off x="1363363" y="3163330"/>
            <a:ext cx="0" cy="92263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4D260ED-9164-1F47-8B68-FEF62412BECD}"/>
              </a:ext>
            </a:extLst>
          </p:cNvPr>
          <p:cNvSpPr/>
          <p:nvPr userDrawn="1"/>
        </p:nvSpPr>
        <p:spPr>
          <a:xfrm>
            <a:off x="766120" y="2260092"/>
            <a:ext cx="1194487" cy="11944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FWD Circular TT Book" panose="02010604010101010104" pitchFamily="2" charset="77"/>
              <a:cs typeface="FWD Circular TT Book" panose="02010604010101010104" pitchFamily="2" charset="77"/>
            </a:endParaRPr>
          </a:p>
        </p:txBody>
      </p:sp>
      <p:grpSp>
        <p:nvGrpSpPr>
          <p:cNvPr id="16" name="Group 15">
            <a:extLst>
              <a:ext uri="{FF2B5EF4-FFF2-40B4-BE49-F238E27FC236}">
                <a16:creationId xmlns:a16="http://schemas.microsoft.com/office/drawing/2014/main" id="{05E652BA-C6EF-904C-9E5C-725C82C7EC03}"/>
              </a:ext>
            </a:extLst>
          </p:cNvPr>
          <p:cNvGrpSpPr/>
          <p:nvPr userDrawn="1"/>
        </p:nvGrpSpPr>
        <p:grpSpPr>
          <a:xfrm>
            <a:off x="1276866" y="3996321"/>
            <a:ext cx="172994" cy="172994"/>
            <a:chOff x="1754660" y="3996321"/>
            <a:chExt cx="172994" cy="172994"/>
          </a:xfrm>
        </p:grpSpPr>
        <p:sp>
          <p:nvSpPr>
            <p:cNvPr id="17" name="Oval 16">
              <a:extLst>
                <a:ext uri="{FF2B5EF4-FFF2-40B4-BE49-F238E27FC236}">
                  <a16:creationId xmlns:a16="http://schemas.microsoft.com/office/drawing/2014/main" id="{E38B17E8-5CEC-DE4B-ADDE-AC95481B3104}"/>
                </a:ext>
              </a:extLst>
            </p:cNvPr>
            <p:cNvSpPr/>
            <p:nvPr userDrawn="1"/>
          </p:nvSpPr>
          <p:spPr>
            <a:xfrm>
              <a:off x="1754660" y="3996321"/>
              <a:ext cx="172994" cy="172994"/>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sp>
          <p:nvSpPr>
            <p:cNvPr id="18" name="Oval 17">
              <a:extLst>
                <a:ext uri="{FF2B5EF4-FFF2-40B4-BE49-F238E27FC236}">
                  <a16:creationId xmlns:a16="http://schemas.microsoft.com/office/drawing/2014/main" id="{630554A1-EB22-CE46-894C-4E1B66EA19D2}"/>
                </a:ext>
              </a:extLst>
            </p:cNvPr>
            <p:cNvSpPr/>
            <p:nvPr userDrawn="1"/>
          </p:nvSpPr>
          <p:spPr>
            <a:xfrm>
              <a:off x="1790882" y="4032543"/>
              <a:ext cx="100550" cy="10055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grpSp>
      <p:cxnSp>
        <p:nvCxnSpPr>
          <p:cNvPr id="19" name="Straight Connector 18">
            <a:extLst>
              <a:ext uri="{FF2B5EF4-FFF2-40B4-BE49-F238E27FC236}">
                <a16:creationId xmlns:a16="http://schemas.microsoft.com/office/drawing/2014/main" id="{30399937-0DFE-484A-93C3-340223B9D6E6}"/>
              </a:ext>
            </a:extLst>
          </p:cNvPr>
          <p:cNvCxnSpPr>
            <a:cxnSpLocks/>
          </p:cNvCxnSpPr>
          <p:nvPr userDrawn="1"/>
        </p:nvCxnSpPr>
        <p:spPr>
          <a:xfrm>
            <a:off x="3266459" y="3163330"/>
            <a:ext cx="0" cy="91148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07A7F37-32F5-6949-B844-1C3C82562FB1}"/>
              </a:ext>
            </a:extLst>
          </p:cNvPr>
          <p:cNvSpPr/>
          <p:nvPr userDrawn="1"/>
        </p:nvSpPr>
        <p:spPr>
          <a:xfrm>
            <a:off x="2669215" y="2260092"/>
            <a:ext cx="1194487" cy="11944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FWD Circular TT Book" panose="02010604010101010104" pitchFamily="2" charset="77"/>
              <a:cs typeface="FWD Circular TT Book" panose="02010604010101010104" pitchFamily="2" charset="77"/>
            </a:endParaRPr>
          </a:p>
        </p:txBody>
      </p:sp>
      <p:grpSp>
        <p:nvGrpSpPr>
          <p:cNvPr id="21" name="Group 20">
            <a:extLst>
              <a:ext uri="{FF2B5EF4-FFF2-40B4-BE49-F238E27FC236}">
                <a16:creationId xmlns:a16="http://schemas.microsoft.com/office/drawing/2014/main" id="{528E492B-9DBC-EE47-8844-AD52CBA858A5}"/>
              </a:ext>
            </a:extLst>
          </p:cNvPr>
          <p:cNvGrpSpPr/>
          <p:nvPr userDrawn="1"/>
        </p:nvGrpSpPr>
        <p:grpSpPr>
          <a:xfrm>
            <a:off x="3179961" y="3996321"/>
            <a:ext cx="172994" cy="172994"/>
            <a:chOff x="4619618" y="3996321"/>
            <a:chExt cx="172994" cy="172994"/>
          </a:xfrm>
        </p:grpSpPr>
        <p:sp>
          <p:nvSpPr>
            <p:cNvPr id="22" name="Oval 21">
              <a:extLst>
                <a:ext uri="{FF2B5EF4-FFF2-40B4-BE49-F238E27FC236}">
                  <a16:creationId xmlns:a16="http://schemas.microsoft.com/office/drawing/2014/main" id="{687A09E0-CDA5-BF4B-B672-92B028DD0F41}"/>
                </a:ext>
              </a:extLst>
            </p:cNvPr>
            <p:cNvSpPr/>
            <p:nvPr userDrawn="1"/>
          </p:nvSpPr>
          <p:spPr>
            <a:xfrm>
              <a:off x="4619618" y="3996321"/>
              <a:ext cx="172994" cy="172994"/>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sp>
          <p:nvSpPr>
            <p:cNvPr id="23" name="Oval 22">
              <a:extLst>
                <a:ext uri="{FF2B5EF4-FFF2-40B4-BE49-F238E27FC236}">
                  <a16:creationId xmlns:a16="http://schemas.microsoft.com/office/drawing/2014/main" id="{A7219F99-F7A4-584E-8E60-B7BF82FC4256}"/>
                </a:ext>
              </a:extLst>
            </p:cNvPr>
            <p:cNvSpPr/>
            <p:nvPr userDrawn="1"/>
          </p:nvSpPr>
          <p:spPr>
            <a:xfrm>
              <a:off x="4655840" y="4032543"/>
              <a:ext cx="100550" cy="100550"/>
            </a:xfrm>
            <a:prstGeom prst="ellipse">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grpSp>
      <p:cxnSp>
        <p:nvCxnSpPr>
          <p:cNvPr id="24" name="Straight Connector 23">
            <a:extLst>
              <a:ext uri="{FF2B5EF4-FFF2-40B4-BE49-F238E27FC236}">
                <a16:creationId xmlns:a16="http://schemas.microsoft.com/office/drawing/2014/main" id="{5A9022BA-3E76-E841-A16E-83390EAE0E3A}"/>
              </a:ext>
            </a:extLst>
          </p:cNvPr>
          <p:cNvCxnSpPr>
            <a:cxnSpLocks/>
          </p:cNvCxnSpPr>
          <p:nvPr userDrawn="1"/>
        </p:nvCxnSpPr>
        <p:spPr>
          <a:xfrm>
            <a:off x="5153077" y="3163330"/>
            <a:ext cx="0" cy="92263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3AFE43F-D870-454E-B1F9-3DC5200DBDEA}"/>
              </a:ext>
            </a:extLst>
          </p:cNvPr>
          <p:cNvSpPr/>
          <p:nvPr userDrawn="1"/>
        </p:nvSpPr>
        <p:spPr>
          <a:xfrm>
            <a:off x="4555834" y="2260092"/>
            <a:ext cx="1194487" cy="11944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FWD Circular TT Book" panose="02010604010101010104" pitchFamily="2" charset="77"/>
              <a:cs typeface="FWD Circular TT Book" panose="02010604010101010104" pitchFamily="2" charset="77"/>
            </a:endParaRPr>
          </a:p>
        </p:txBody>
      </p:sp>
      <p:grpSp>
        <p:nvGrpSpPr>
          <p:cNvPr id="26" name="Group 25">
            <a:extLst>
              <a:ext uri="{FF2B5EF4-FFF2-40B4-BE49-F238E27FC236}">
                <a16:creationId xmlns:a16="http://schemas.microsoft.com/office/drawing/2014/main" id="{764FBF50-D4B7-7B49-9D7F-032A8B9A3503}"/>
              </a:ext>
            </a:extLst>
          </p:cNvPr>
          <p:cNvGrpSpPr/>
          <p:nvPr userDrawn="1"/>
        </p:nvGrpSpPr>
        <p:grpSpPr>
          <a:xfrm>
            <a:off x="5066580" y="3996321"/>
            <a:ext cx="172994" cy="172994"/>
            <a:chOff x="7427930" y="3996321"/>
            <a:chExt cx="172994" cy="172994"/>
          </a:xfrm>
        </p:grpSpPr>
        <p:sp>
          <p:nvSpPr>
            <p:cNvPr id="27" name="Oval 26">
              <a:extLst>
                <a:ext uri="{FF2B5EF4-FFF2-40B4-BE49-F238E27FC236}">
                  <a16:creationId xmlns:a16="http://schemas.microsoft.com/office/drawing/2014/main" id="{ACB913E4-86D0-0C4E-B9BF-16775EF13AC4}"/>
                </a:ext>
              </a:extLst>
            </p:cNvPr>
            <p:cNvSpPr/>
            <p:nvPr userDrawn="1"/>
          </p:nvSpPr>
          <p:spPr>
            <a:xfrm>
              <a:off x="7427930" y="3996321"/>
              <a:ext cx="172994" cy="172994"/>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sp>
          <p:nvSpPr>
            <p:cNvPr id="28" name="Oval 27">
              <a:extLst>
                <a:ext uri="{FF2B5EF4-FFF2-40B4-BE49-F238E27FC236}">
                  <a16:creationId xmlns:a16="http://schemas.microsoft.com/office/drawing/2014/main" id="{B677C7FC-B8E5-A742-AA75-68405DD6EDD4}"/>
                </a:ext>
              </a:extLst>
            </p:cNvPr>
            <p:cNvSpPr/>
            <p:nvPr userDrawn="1"/>
          </p:nvSpPr>
          <p:spPr>
            <a:xfrm>
              <a:off x="7464152" y="4032543"/>
              <a:ext cx="100550" cy="100550"/>
            </a:xfrm>
            <a:prstGeom prst="ellipse">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grpSp>
      <p:cxnSp>
        <p:nvCxnSpPr>
          <p:cNvPr id="29" name="Straight Connector 28">
            <a:extLst>
              <a:ext uri="{FF2B5EF4-FFF2-40B4-BE49-F238E27FC236}">
                <a16:creationId xmlns:a16="http://schemas.microsoft.com/office/drawing/2014/main" id="{C873A676-8DF4-6549-A562-DFCABD791C02}"/>
              </a:ext>
            </a:extLst>
          </p:cNvPr>
          <p:cNvCxnSpPr>
            <a:cxnSpLocks/>
          </p:cNvCxnSpPr>
          <p:nvPr userDrawn="1"/>
        </p:nvCxnSpPr>
        <p:spPr>
          <a:xfrm>
            <a:off x="7031460" y="3163330"/>
            <a:ext cx="0" cy="92263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904FEAD-7D39-ED40-8602-714B37A3D0C6}"/>
              </a:ext>
            </a:extLst>
          </p:cNvPr>
          <p:cNvSpPr/>
          <p:nvPr userDrawn="1"/>
        </p:nvSpPr>
        <p:spPr>
          <a:xfrm>
            <a:off x="6434217" y="2260092"/>
            <a:ext cx="1194487" cy="11944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FWD Circular TT Book" panose="02010604010101010104" pitchFamily="2" charset="77"/>
              <a:cs typeface="FWD Circular TT Book" panose="02010604010101010104" pitchFamily="2" charset="77"/>
            </a:endParaRPr>
          </a:p>
        </p:txBody>
      </p:sp>
      <p:grpSp>
        <p:nvGrpSpPr>
          <p:cNvPr id="31" name="Group 30">
            <a:extLst>
              <a:ext uri="{FF2B5EF4-FFF2-40B4-BE49-F238E27FC236}">
                <a16:creationId xmlns:a16="http://schemas.microsoft.com/office/drawing/2014/main" id="{A4EDF2C3-BD3F-0147-84C9-304D508AD112}"/>
              </a:ext>
            </a:extLst>
          </p:cNvPr>
          <p:cNvGrpSpPr/>
          <p:nvPr userDrawn="1"/>
        </p:nvGrpSpPr>
        <p:grpSpPr>
          <a:xfrm>
            <a:off x="6944963" y="3996321"/>
            <a:ext cx="172994" cy="172994"/>
            <a:chOff x="10236242" y="3996321"/>
            <a:chExt cx="172994" cy="172994"/>
          </a:xfrm>
        </p:grpSpPr>
        <p:sp>
          <p:nvSpPr>
            <p:cNvPr id="32" name="Oval 31">
              <a:extLst>
                <a:ext uri="{FF2B5EF4-FFF2-40B4-BE49-F238E27FC236}">
                  <a16:creationId xmlns:a16="http://schemas.microsoft.com/office/drawing/2014/main" id="{07F48EBE-95B7-D646-B0BC-F0ECE439E0F1}"/>
                </a:ext>
              </a:extLst>
            </p:cNvPr>
            <p:cNvSpPr/>
            <p:nvPr userDrawn="1"/>
          </p:nvSpPr>
          <p:spPr>
            <a:xfrm>
              <a:off x="10236242" y="3996321"/>
              <a:ext cx="172994" cy="172994"/>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sp>
          <p:nvSpPr>
            <p:cNvPr id="33" name="Oval 32">
              <a:extLst>
                <a:ext uri="{FF2B5EF4-FFF2-40B4-BE49-F238E27FC236}">
                  <a16:creationId xmlns:a16="http://schemas.microsoft.com/office/drawing/2014/main" id="{AD843A31-1724-6947-8178-8D71952A144E}"/>
                </a:ext>
              </a:extLst>
            </p:cNvPr>
            <p:cNvSpPr/>
            <p:nvPr userDrawn="1"/>
          </p:nvSpPr>
          <p:spPr>
            <a:xfrm>
              <a:off x="10272464" y="4032543"/>
              <a:ext cx="100550" cy="10055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WD Circular TT Book" panose="02010604010101010104" pitchFamily="2" charset="77"/>
              </a:endParaRPr>
            </a:p>
          </p:txBody>
        </p:sp>
      </p:grpSp>
      <p:sp>
        <p:nvSpPr>
          <p:cNvPr id="34" name="Text Placeholder 55">
            <a:extLst>
              <a:ext uri="{FF2B5EF4-FFF2-40B4-BE49-F238E27FC236}">
                <a16:creationId xmlns:a16="http://schemas.microsoft.com/office/drawing/2014/main" id="{F9A8BF15-0B42-CB49-B4FB-7CE95CADD73B}"/>
              </a:ext>
            </a:extLst>
          </p:cNvPr>
          <p:cNvSpPr>
            <a:spLocks noGrp="1"/>
          </p:cNvSpPr>
          <p:nvPr>
            <p:ph type="body" sz="quarter" idx="17" hasCustomPrompt="1"/>
          </p:nvPr>
        </p:nvSpPr>
        <p:spPr>
          <a:xfrm>
            <a:off x="881557" y="2712873"/>
            <a:ext cx="963613" cy="288925"/>
          </a:xfrm>
          <a:prstGeom prst="rect">
            <a:avLst/>
          </a:prstGeom>
        </p:spPr>
        <p:txBody>
          <a:bodyPr lIns="0" tIns="0" rIns="0" bIns="0" anchor="ctr" anchorCtr="0"/>
          <a:lstStyle>
            <a:lvl1pPr marL="0" indent="0" algn="ctr">
              <a:buNone/>
              <a:defRPr sz="1200" b="1" i="0">
                <a:solidFill>
                  <a:schemeClr val="bg2"/>
                </a:solidFill>
                <a:latin typeface="FWD Circular TT Bold" panose="02010604010101010104" pitchFamily="2" charset="77"/>
                <a:cs typeface="FWD Circular TT Bold" panose="02010604010101010104"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Jan ’20</a:t>
            </a:r>
          </a:p>
        </p:txBody>
      </p:sp>
      <p:sp>
        <p:nvSpPr>
          <p:cNvPr id="35" name="Text Placeholder 55">
            <a:extLst>
              <a:ext uri="{FF2B5EF4-FFF2-40B4-BE49-F238E27FC236}">
                <a16:creationId xmlns:a16="http://schemas.microsoft.com/office/drawing/2014/main" id="{3140D4EB-88EF-5743-849E-635C0FE7BD60}"/>
              </a:ext>
            </a:extLst>
          </p:cNvPr>
          <p:cNvSpPr>
            <a:spLocks noGrp="1"/>
          </p:cNvSpPr>
          <p:nvPr>
            <p:ph type="body" sz="quarter" idx="18" hasCustomPrompt="1"/>
          </p:nvPr>
        </p:nvSpPr>
        <p:spPr>
          <a:xfrm>
            <a:off x="2784652" y="2712873"/>
            <a:ext cx="963613" cy="288925"/>
          </a:xfrm>
          <a:prstGeom prst="rect">
            <a:avLst/>
          </a:prstGeom>
        </p:spPr>
        <p:txBody>
          <a:bodyPr lIns="0" tIns="0" rIns="0" bIns="0" anchor="ctr" anchorCtr="0"/>
          <a:lstStyle>
            <a:lvl1pPr marL="0" indent="0" algn="ctr">
              <a:buNone/>
              <a:defRPr sz="1200" b="1" i="0">
                <a:solidFill>
                  <a:schemeClr val="bg2"/>
                </a:solidFill>
                <a:latin typeface="FWD Circular TT Bold" panose="02010604010101010104" pitchFamily="2" charset="77"/>
                <a:cs typeface="FWD Circular TT Bold" panose="02010604010101010104"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Feb ’20</a:t>
            </a:r>
          </a:p>
        </p:txBody>
      </p:sp>
      <p:sp>
        <p:nvSpPr>
          <p:cNvPr id="36" name="Text Placeholder 55">
            <a:extLst>
              <a:ext uri="{FF2B5EF4-FFF2-40B4-BE49-F238E27FC236}">
                <a16:creationId xmlns:a16="http://schemas.microsoft.com/office/drawing/2014/main" id="{CA5F77C0-2D15-9949-98C7-853C702FA817}"/>
              </a:ext>
            </a:extLst>
          </p:cNvPr>
          <p:cNvSpPr>
            <a:spLocks noGrp="1"/>
          </p:cNvSpPr>
          <p:nvPr>
            <p:ph type="body" sz="quarter" idx="19" hasCustomPrompt="1"/>
          </p:nvPr>
        </p:nvSpPr>
        <p:spPr>
          <a:xfrm>
            <a:off x="4671271" y="2712873"/>
            <a:ext cx="963613" cy="288925"/>
          </a:xfrm>
          <a:prstGeom prst="rect">
            <a:avLst/>
          </a:prstGeom>
        </p:spPr>
        <p:txBody>
          <a:bodyPr lIns="0" tIns="0" rIns="0" bIns="0" anchor="ctr" anchorCtr="0"/>
          <a:lstStyle>
            <a:lvl1pPr marL="0" indent="0" algn="ctr">
              <a:buNone/>
              <a:defRPr sz="1200" b="1" i="0">
                <a:solidFill>
                  <a:schemeClr val="bg2"/>
                </a:solidFill>
                <a:latin typeface="FWD Circular TT Bold" panose="02010604010101010104" pitchFamily="2" charset="77"/>
                <a:cs typeface="FWD Circular TT Bold" panose="02010604010101010104"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Mar ’20</a:t>
            </a:r>
          </a:p>
        </p:txBody>
      </p:sp>
      <p:sp>
        <p:nvSpPr>
          <p:cNvPr id="37" name="Text Placeholder 55">
            <a:extLst>
              <a:ext uri="{FF2B5EF4-FFF2-40B4-BE49-F238E27FC236}">
                <a16:creationId xmlns:a16="http://schemas.microsoft.com/office/drawing/2014/main" id="{59E074A6-39A2-8345-B373-CBCE3C9D9700}"/>
              </a:ext>
            </a:extLst>
          </p:cNvPr>
          <p:cNvSpPr>
            <a:spLocks noGrp="1"/>
          </p:cNvSpPr>
          <p:nvPr>
            <p:ph type="body" sz="quarter" idx="20" hasCustomPrompt="1"/>
          </p:nvPr>
        </p:nvSpPr>
        <p:spPr>
          <a:xfrm>
            <a:off x="6549654" y="2712873"/>
            <a:ext cx="963613" cy="288925"/>
          </a:xfrm>
          <a:prstGeom prst="rect">
            <a:avLst/>
          </a:prstGeom>
        </p:spPr>
        <p:txBody>
          <a:bodyPr lIns="0" tIns="0" rIns="0" bIns="0" anchor="ctr" anchorCtr="0"/>
          <a:lstStyle>
            <a:lvl1pPr marL="0" indent="0" algn="ctr">
              <a:buNone/>
              <a:defRPr sz="1200" b="1" i="0">
                <a:solidFill>
                  <a:schemeClr val="bg2"/>
                </a:solidFill>
                <a:latin typeface="FWD Circular TT Bold" panose="02010604010101010104" pitchFamily="2" charset="77"/>
                <a:cs typeface="FWD Circular TT Bold" panose="02010604010101010104"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Apr ’20</a:t>
            </a:r>
          </a:p>
        </p:txBody>
      </p:sp>
      <p:sp>
        <p:nvSpPr>
          <p:cNvPr id="38" name="Text Placeholder 2">
            <a:extLst>
              <a:ext uri="{FF2B5EF4-FFF2-40B4-BE49-F238E27FC236}">
                <a16:creationId xmlns:a16="http://schemas.microsoft.com/office/drawing/2014/main" id="{6A04AF8B-7AF5-0741-8CE7-169F88143701}"/>
              </a:ext>
            </a:extLst>
          </p:cNvPr>
          <p:cNvSpPr>
            <a:spLocks noGrp="1"/>
          </p:cNvSpPr>
          <p:nvPr>
            <p:ph type="body" sz="quarter" idx="30" hasCustomPrompt="1"/>
          </p:nvPr>
        </p:nvSpPr>
        <p:spPr>
          <a:xfrm>
            <a:off x="9035517" y="1781175"/>
            <a:ext cx="2598617" cy="4535488"/>
          </a:xfrm>
          <a:prstGeom prst="rect">
            <a:avLst/>
          </a:prstGeom>
        </p:spPr>
        <p:txBody>
          <a:bodyPr lIns="0" tIns="0" rIns="0" bIns="0"/>
          <a:lstStyle>
            <a:lvl1pPr marL="0" indent="0">
              <a:buClr>
                <a:schemeClr val="tx2"/>
              </a:buClr>
              <a:buFont typeface="Wingdings" pitchFamily="2" charset="2"/>
              <a:buNone/>
              <a:defRPr sz="14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b="0" i="0">
                <a:latin typeface="FWD Circular TT Book" panose="02010604010101010104" pitchFamily="2" charset="77"/>
                <a:cs typeface="FWD Circular TT Book" panose="02010604010101010104" pitchFamily="2" charset="77"/>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p:txBody>
      </p:sp>
      <p:sp>
        <p:nvSpPr>
          <p:cNvPr id="44" name="Text Placeholder 2">
            <a:extLst>
              <a:ext uri="{FF2B5EF4-FFF2-40B4-BE49-F238E27FC236}">
                <a16:creationId xmlns:a16="http://schemas.microsoft.com/office/drawing/2014/main" id="{F70E8A6E-C0E8-744A-AB55-A25F99C0A3FD}"/>
              </a:ext>
            </a:extLst>
          </p:cNvPr>
          <p:cNvSpPr>
            <a:spLocks noGrp="1"/>
          </p:cNvSpPr>
          <p:nvPr>
            <p:ph type="body" sz="quarter" idx="31" hasCustomPrompt="1"/>
          </p:nvPr>
        </p:nvSpPr>
        <p:spPr>
          <a:xfrm>
            <a:off x="546473" y="4512018"/>
            <a:ext cx="1675519" cy="1797342"/>
          </a:xfrm>
          <a:prstGeom prst="rect">
            <a:avLst/>
          </a:prstGeom>
        </p:spPr>
        <p:txBody>
          <a:bodyPr lIns="0" tIns="0" rIns="0" bIns="0"/>
          <a:lstStyle>
            <a:lvl1pPr marL="0" indent="0">
              <a:buClr>
                <a:schemeClr val="tx2"/>
              </a:buClr>
              <a:buFont typeface="Wingdings" pitchFamily="2" charset="2"/>
              <a:buNone/>
              <a:defRPr sz="10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47" name="Text Placeholder 2">
            <a:extLst>
              <a:ext uri="{FF2B5EF4-FFF2-40B4-BE49-F238E27FC236}">
                <a16:creationId xmlns:a16="http://schemas.microsoft.com/office/drawing/2014/main" id="{A86FECD7-A18E-BD42-89D1-4946833B209B}"/>
              </a:ext>
            </a:extLst>
          </p:cNvPr>
          <p:cNvSpPr>
            <a:spLocks noGrp="1"/>
          </p:cNvSpPr>
          <p:nvPr>
            <p:ph type="body" sz="quarter" idx="32" hasCustomPrompt="1"/>
          </p:nvPr>
        </p:nvSpPr>
        <p:spPr>
          <a:xfrm>
            <a:off x="6212584" y="4512018"/>
            <a:ext cx="1675519" cy="1797342"/>
          </a:xfrm>
          <a:prstGeom prst="rect">
            <a:avLst/>
          </a:prstGeom>
        </p:spPr>
        <p:txBody>
          <a:bodyPr lIns="0" tIns="0" rIns="0" bIns="0"/>
          <a:lstStyle>
            <a:lvl1pPr marL="0" indent="0">
              <a:buClr>
                <a:schemeClr val="tx2"/>
              </a:buClr>
              <a:buFont typeface="Wingdings" pitchFamily="2" charset="2"/>
              <a:buNone/>
              <a:defRPr sz="10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48" name="Text Placeholder 2">
            <a:extLst>
              <a:ext uri="{FF2B5EF4-FFF2-40B4-BE49-F238E27FC236}">
                <a16:creationId xmlns:a16="http://schemas.microsoft.com/office/drawing/2014/main" id="{342CA58D-2E1D-DD41-B593-BE9448F4C979}"/>
              </a:ext>
            </a:extLst>
          </p:cNvPr>
          <p:cNvSpPr>
            <a:spLocks noGrp="1"/>
          </p:cNvSpPr>
          <p:nvPr>
            <p:ph type="body" sz="quarter" idx="33" hasCustomPrompt="1"/>
          </p:nvPr>
        </p:nvSpPr>
        <p:spPr>
          <a:xfrm>
            <a:off x="4323881" y="4512018"/>
            <a:ext cx="1675519" cy="1797342"/>
          </a:xfrm>
          <a:prstGeom prst="rect">
            <a:avLst/>
          </a:prstGeom>
        </p:spPr>
        <p:txBody>
          <a:bodyPr lIns="0" tIns="0" rIns="0" bIns="0"/>
          <a:lstStyle>
            <a:lvl1pPr marL="0" indent="0">
              <a:buClr>
                <a:schemeClr val="tx2"/>
              </a:buClr>
              <a:buFont typeface="Wingdings" pitchFamily="2" charset="2"/>
              <a:buNone/>
              <a:defRPr sz="10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49" name="Text Placeholder 2">
            <a:extLst>
              <a:ext uri="{FF2B5EF4-FFF2-40B4-BE49-F238E27FC236}">
                <a16:creationId xmlns:a16="http://schemas.microsoft.com/office/drawing/2014/main" id="{0E34EB90-ED29-4E41-A6E7-6F0473D2B069}"/>
              </a:ext>
            </a:extLst>
          </p:cNvPr>
          <p:cNvSpPr>
            <a:spLocks noGrp="1"/>
          </p:cNvSpPr>
          <p:nvPr>
            <p:ph type="body" sz="quarter" idx="34" hasCustomPrompt="1"/>
          </p:nvPr>
        </p:nvSpPr>
        <p:spPr>
          <a:xfrm>
            <a:off x="2435177" y="4512018"/>
            <a:ext cx="1675519" cy="1797342"/>
          </a:xfrm>
          <a:prstGeom prst="rect">
            <a:avLst/>
          </a:prstGeom>
        </p:spPr>
        <p:txBody>
          <a:bodyPr lIns="0" tIns="0" rIns="0" bIns="0"/>
          <a:lstStyle>
            <a:lvl1pPr marL="0" indent="0">
              <a:buClr>
                <a:schemeClr val="tx2"/>
              </a:buClr>
              <a:buFont typeface="Wingdings" pitchFamily="2" charset="2"/>
              <a:buNone/>
              <a:defRPr sz="1000" b="0" i="0">
                <a:latin typeface="FWD Circular TT Book" panose="02010604010101010104" pitchFamily="2" charset="77"/>
                <a:cs typeface="FWD Circular TT Book" panose="02010604010101010104" pitchFamily="2" charset="77"/>
              </a:defRPr>
            </a:lvl1pPr>
            <a:lvl2pPr marL="742950" indent="-285750">
              <a:buClr>
                <a:schemeClr val="tx2"/>
              </a:buClr>
              <a:buFont typeface="Wingdings" pitchFamily="2" charset="2"/>
              <a:buChar char="§"/>
              <a:defRPr sz="1400">
                <a:latin typeface="Arial" panose="020B0604020202020204" pitchFamily="34" charset="0"/>
                <a:cs typeface="Arial" panose="020B0604020202020204" pitchFamily="34" charset="0"/>
              </a:defRPr>
            </a:lvl2pPr>
            <a:lvl3pPr marL="1257300" indent="-342900">
              <a:buClr>
                <a:schemeClr val="tx2"/>
              </a:buClr>
              <a:buFont typeface="Wingdings" pitchFamily="2" charset="2"/>
              <a:buChar char="§"/>
              <a:defRPr>
                <a:latin typeface="Arial" panose="020B0604020202020204" pitchFamily="34" charset="0"/>
                <a:cs typeface="Arial" panose="020B0604020202020204" pitchFamily="34" charset="0"/>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a:t>Sub heading</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p:txBody>
      </p:sp>
      <p:sp>
        <p:nvSpPr>
          <p:cNvPr id="50" name="Text Placeholder 2">
            <a:extLst>
              <a:ext uri="{FF2B5EF4-FFF2-40B4-BE49-F238E27FC236}">
                <a16:creationId xmlns:a16="http://schemas.microsoft.com/office/drawing/2014/main" id="{B1E5A9BC-5A5E-D94A-B211-82FFF3C77827}"/>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16376453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 graphic x 8 ">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9080" cy="138499"/>
          </a:xfrm>
          <a:prstGeom prst="rect">
            <a:avLst/>
          </a:prstGeom>
          <a:noFill/>
        </p:spPr>
        <p:txBody>
          <a:bodyPr wrap="none" lIns="0" tIns="0" rIns="0" bIns="0" rtlCol="0">
            <a:spAutoFit/>
          </a:bodyPr>
          <a:lstStyle/>
          <a:p>
            <a:fld id="{B75948AC-E09E-7F4B-83B9-85DAE9D97D44}" type="slidenum">
              <a:rPr lang="en-US" sz="900" b="0" i="0" smtClean="0">
                <a:solidFill>
                  <a:schemeClr val="accent3">
                    <a:lumMod val="90000"/>
                  </a:schemeClr>
                </a:solidFill>
                <a:latin typeface="FWD Circular TT Book" panose="02010604010101010104" pitchFamily="2" charset="77"/>
                <a:cs typeface="FWD Circular TT Book" panose="02010604010101010104" pitchFamily="2" charset="77"/>
              </a:rPr>
              <a:t>‹#›</a:t>
            </a:fld>
            <a:endParaRPr lang="en-US" sz="900" b="0" i="0">
              <a:solidFill>
                <a:schemeClr val="accent3">
                  <a:lumMod val="90000"/>
                </a:schemeClr>
              </a:solidFill>
              <a:latin typeface="FWD Circular TT Book" panose="02010604010101010104" pitchFamily="2" charset="77"/>
              <a:cs typeface="FWD Circular TT Book" panose="02010604010101010104" pitchFamily="2" charset="77"/>
            </a:endParaRPr>
          </a:p>
        </p:txBody>
      </p:sp>
      <p:sp>
        <p:nvSpPr>
          <p:cNvPr id="8" name="Content Placeholder 9">
            <a:extLst>
              <a:ext uri="{FF2B5EF4-FFF2-40B4-BE49-F238E27FC236}">
                <a16:creationId xmlns:a16="http://schemas.microsoft.com/office/drawing/2014/main" id="{5E339CAB-0BA5-B64E-B362-99A763ED7F73}"/>
              </a:ext>
            </a:extLst>
          </p:cNvPr>
          <p:cNvSpPr>
            <a:spLocks noGrp="1"/>
          </p:cNvSpPr>
          <p:nvPr>
            <p:ph sz="quarter" idx="26" hasCustomPrompt="1"/>
          </p:nvPr>
        </p:nvSpPr>
        <p:spPr>
          <a:xfrm>
            <a:off x="852488" y="6522720"/>
            <a:ext cx="10769600" cy="123388"/>
          </a:xfrm>
          <a:prstGeom prst="rect">
            <a:avLst/>
          </a:prstGeom>
        </p:spPr>
        <p:txBody>
          <a:bodyPr lIns="0" tIns="0" rIns="0" bIns="0"/>
          <a:lstStyle>
            <a:lvl1pPr marL="0" indent="0">
              <a:buNone/>
              <a:defRPr sz="900" b="0" i="0">
                <a:solidFill>
                  <a:schemeClr val="accent3">
                    <a:lumMod val="90000"/>
                  </a:schemeClr>
                </a:solidFill>
                <a:latin typeface="FWD Circular TT Book" panose="02010604010101010104" pitchFamily="2" charset="77"/>
                <a:cs typeface="FWD Circular TT Book"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Presentation title goes here — @ FWD 2020</a:t>
            </a:r>
            <a:endParaRPr lang="en-US"/>
          </a:p>
        </p:txBody>
      </p:sp>
      <p:cxnSp>
        <p:nvCxnSpPr>
          <p:cNvPr id="9" name="Straight Connector 8">
            <a:extLst>
              <a:ext uri="{FF2B5EF4-FFF2-40B4-BE49-F238E27FC236}">
                <a16:creationId xmlns:a16="http://schemas.microsoft.com/office/drawing/2014/main" id="{22216A1B-1DBD-4D4C-A52F-215BE18C9A4A}"/>
              </a:ext>
            </a:extLst>
          </p:cNvPr>
          <p:cNvCxnSpPr/>
          <p:nvPr userDrawn="1"/>
        </p:nvCxnSpPr>
        <p:spPr>
          <a:xfrm>
            <a:off x="540000" y="42062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20AA62BE-B541-2E4A-8231-0A7C60B75EC5}"/>
              </a:ext>
            </a:extLst>
          </p:cNvPr>
          <p:cNvSpPr>
            <a:spLocks noGrp="1"/>
          </p:cNvSpPr>
          <p:nvPr>
            <p:ph type="body" sz="quarter" idx="27" hasCustomPrompt="1"/>
          </p:nvPr>
        </p:nvSpPr>
        <p:spPr>
          <a:xfrm>
            <a:off x="540000" y="568325"/>
            <a:ext cx="8280000" cy="249822"/>
          </a:xfrm>
          <a:prstGeom prst="rect">
            <a:avLst/>
          </a:prstGeom>
        </p:spPr>
        <p:txBody>
          <a:bodyPr lIns="0" tIns="0" rIns="0" bIns="0"/>
          <a:lstStyle>
            <a:lvl1pPr marL="0" indent="0">
              <a:buNone/>
              <a:defRPr sz="1200" b="0" i="0">
                <a:solidFill>
                  <a:schemeClr val="tx2"/>
                </a:solidFill>
                <a:latin typeface="FWD Circular TT Medium" panose="02010604010101010104" pitchFamily="2" charset="77"/>
                <a:cs typeface="FWD Circular TT Medium"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00 — Section title</a:t>
            </a:r>
          </a:p>
        </p:txBody>
      </p:sp>
      <p:sp>
        <p:nvSpPr>
          <p:cNvPr id="12" name="Picture Placeholder 41">
            <a:extLst>
              <a:ext uri="{FF2B5EF4-FFF2-40B4-BE49-F238E27FC236}">
                <a16:creationId xmlns:a16="http://schemas.microsoft.com/office/drawing/2014/main" id="{4C9800F5-3FB6-C843-9B0D-744962DB3F95}"/>
              </a:ext>
            </a:extLst>
          </p:cNvPr>
          <p:cNvSpPr>
            <a:spLocks noGrp="1"/>
          </p:cNvSpPr>
          <p:nvPr>
            <p:ph type="pic" sz="quarter" idx="14" hasCustomPrompt="1"/>
          </p:nvPr>
        </p:nvSpPr>
        <p:spPr>
          <a:xfrm>
            <a:off x="540000" y="1800000"/>
            <a:ext cx="2615092" cy="1998877"/>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FWD Circular TT Book" panose="02010604010101010104" pitchFamily="2" charset="77"/>
              </a:defRPr>
            </a:lvl1pPr>
          </a:lstStyle>
          <a:p>
            <a:r>
              <a:rPr lang="en-US"/>
              <a:t>Insert photo / graphic</a:t>
            </a:r>
          </a:p>
          <a:p>
            <a:endParaRPr lang="en-US"/>
          </a:p>
          <a:p>
            <a:endParaRPr lang="en-US"/>
          </a:p>
        </p:txBody>
      </p:sp>
      <p:sp>
        <p:nvSpPr>
          <p:cNvPr id="13" name="Picture Placeholder 42">
            <a:extLst>
              <a:ext uri="{FF2B5EF4-FFF2-40B4-BE49-F238E27FC236}">
                <a16:creationId xmlns:a16="http://schemas.microsoft.com/office/drawing/2014/main" id="{4C5EF9A6-6E11-D442-A31B-D708A2FA2566}"/>
              </a:ext>
            </a:extLst>
          </p:cNvPr>
          <p:cNvSpPr>
            <a:spLocks noGrp="1"/>
          </p:cNvSpPr>
          <p:nvPr>
            <p:ph type="pic" sz="quarter" idx="15" hasCustomPrompt="1"/>
          </p:nvPr>
        </p:nvSpPr>
        <p:spPr>
          <a:xfrm>
            <a:off x="3376109" y="1800000"/>
            <a:ext cx="2615092" cy="1998877"/>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FWD Circular TT Book" panose="02010604010101010104" pitchFamily="2" charset="77"/>
              </a:defRPr>
            </a:lvl1pPr>
          </a:lstStyle>
          <a:p>
            <a:r>
              <a:rPr lang="en-US"/>
              <a:t>Insert photo / graphic</a:t>
            </a:r>
          </a:p>
          <a:p>
            <a:endParaRPr lang="en-US"/>
          </a:p>
          <a:p>
            <a:endParaRPr lang="en-US"/>
          </a:p>
        </p:txBody>
      </p:sp>
      <p:sp>
        <p:nvSpPr>
          <p:cNvPr id="14" name="Picture Placeholder 43">
            <a:extLst>
              <a:ext uri="{FF2B5EF4-FFF2-40B4-BE49-F238E27FC236}">
                <a16:creationId xmlns:a16="http://schemas.microsoft.com/office/drawing/2014/main" id="{601AE10F-160C-9F43-A3A1-F28AAA3F9B61}"/>
              </a:ext>
            </a:extLst>
          </p:cNvPr>
          <p:cNvSpPr>
            <a:spLocks noGrp="1"/>
          </p:cNvSpPr>
          <p:nvPr>
            <p:ph type="pic" sz="quarter" idx="16" hasCustomPrompt="1"/>
          </p:nvPr>
        </p:nvSpPr>
        <p:spPr>
          <a:xfrm>
            <a:off x="6212218" y="1800000"/>
            <a:ext cx="2615092" cy="1998877"/>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FWD Circular TT Book" panose="02010604010101010104" pitchFamily="2" charset="77"/>
              </a:defRPr>
            </a:lvl1pPr>
          </a:lstStyle>
          <a:p>
            <a:r>
              <a:rPr lang="en-US"/>
              <a:t>Insert photo / graphic</a:t>
            </a:r>
          </a:p>
          <a:p>
            <a:endParaRPr lang="en-US"/>
          </a:p>
          <a:p>
            <a:endParaRPr lang="en-US"/>
          </a:p>
        </p:txBody>
      </p:sp>
      <p:sp>
        <p:nvSpPr>
          <p:cNvPr id="15" name="Picture Placeholder 44">
            <a:extLst>
              <a:ext uri="{FF2B5EF4-FFF2-40B4-BE49-F238E27FC236}">
                <a16:creationId xmlns:a16="http://schemas.microsoft.com/office/drawing/2014/main" id="{5499A8EB-8096-1F46-99F0-3F9E406FFCED}"/>
              </a:ext>
            </a:extLst>
          </p:cNvPr>
          <p:cNvSpPr>
            <a:spLocks noGrp="1"/>
          </p:cNvSpPr>
          <p:nvPr>
            <p:ph type="pic" sz="quarter" idx="17" hasCustomPrompt="1"/>
          </p:nvPr>
        </p:nvSpPr>
        <p:spPr>
          <a:xfrm>
            <a:off x="9048328" y="1800000"/>
            <a:ext cx="2615092" cy="1998877"/>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FWD Circular TT Book" panose="02010604010101010104" pitchFamily="2" charset="77"/>
              </a:defRPr>
            </a:lvl1pPr>
          </a:lstStyle>
          <a:p>
            <a:r>
              <a:rPr lang="en-US"/>
              <a:t>Insert photo / graphic</a:t>
            </a:r>
          </a:p>
          <a:p>
            <a:endParaRPr lang="en-US"/>
          </a:p>
          <a:p>
            <a:endParaRPr lang="en-US"/>
          </a:p>
        </p:txBody>
      </p:sp>
      <p:sp>
        <p:nvSpPr>
          <p:cNvPr id="16" name="Picture Placeholder 45">
            <a:extLst>
              <a:ext uri="{FF2B5EF4-FFF2-40B4-BE49-F238E27FC236}">
                <a16:creationId xmlns:a16="http://schemas.microsoft.com/office/drawing/2014/main" id="{353E01C5-EC73-1B43-BFD8-4E17BF302FB7}"/>
              </a:ext>
            </a:extLst>
          </p:cNvPr>
          <p:cNvSpPr>
            <a:spLocks noGrp="1"/>
          </p:cNvSpPr>
          <p:nvPr>
            <p:ph type="pic" sz="quarter" idx="18" hasCustomPrompt="1"/>
          </p:nvPr>
        </p:nvSpPr>
        <p:spPr>
          <a:xfrm>
            <a:off x="540000" y="4077072"/>
            <a:ext cx="2615092" cy="1998877"/>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FWD Circular TT Book" panose="02010604010101010104" pitchFamily="2" charset="77"/>
              </a:defRPr>
            </a:lvl1pPr>
          </a:lstStyle>
          <a:p>
            <a:r>
              <a:rPr lang="en-US"/>
              <a:t>Insert photo / graphic</a:t>
            </a:r>
          </a:p>
          <a:p>
            <a:endParaRPr lang="en-US"/>
          </a:p>
          <a:p>
            <a:endParaRPr lang="en-US"/>
          </a:p>
        </p:txBody>
      </p:sp>
      <p:sp>
        <p:nvSpPr>
          <p:cNvPr id="17" name="Picture Placeholder 46">
            <a:extLst>
              <a:ext uri="{FF2B5EF4-FFF2-40B4-BE49-F238E27FC236}">
                <a16:creationId xmlns:a16="http://schemas.microsoft.com/office/drawing/2014/main" id="{EBD00258-8415-F949-A513-C911CA8A8FE4}"/>
              </a:ext>
            </a:extLst>
          </p:cNvPr>
          <p:cNvSpPr>
            <a:spLocks noGrp="1"/>
          </p:cNvSpPr>
          <p:nvPr>
            <p:ph type="pic" sz="quarter" idx="19" hasCustomPrompt="1"/>
          </p:nvPr>
        </p:nvSpPr>
        <p:spPr>
          <a:xfrm>
            <a:off x="3376109" y="4077072"/>
            <a:ext cx="2615092" cy="1998877"/>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FWD Circular TT Book" panose="02010604010101010104" pitchFamily="2" charset="77"/>
              </a:defRPr>
            </a:lvl1pPr>
          </a:lstStyle>
          <a:p>
            <a:r>
              <a:rPr lang="en-US"/>
              <a:t>Insert photo / graphic</a:t>
            </a:r>
          </a:p>
          <a:p>
            <a:endParaRPr lang="en-US"/>
          </a:p>
          <a:p>
            <a:endParaRPr lang="en-US"/>
          </a:p>
        </p:txBody>
      </p:sp>
      <p:sp>
        <p:nvSpPr>
          <p:cNvPr id="18" name="Picture Placeholder 47">
            <a:extLst>
              <a:ext uri="{FF2B5EF4-FFF2-40B4-BE49-F238E27FC236}">
                <a16:creationId xmlns:a16="http://schemas.microsoft.com/office/drawing/2014/main" id="{8A07769E-F328-B44F-AEC4-CD2BF3F9AB76}"/>
              </a:ext>
            </a:extLst>
          </p:cNvPr>
          <p:cNvSpPr>
            <a:spLocks noGrp="1"/>
          </p:cNvSpPr>
          <p:nvPr>
            <p:ph type="pic" sz="quarter" idx="20" hasCustomPrompt="1"/>
          </p:nvPr>
        </p:nvSpPr>
        <p:spPr>
          <a:xfrm>
            <a:off x="6212218" y="4077072"/>
            <a:ext cx="2615092" cy="1998877"/>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FWD Circular TT Book" panose="02010604010101010104" pitchFamily="2" charset="77"/>
              </a:defRPr>
            </a:lvl1pPr>
          </a:lstStyle>
          <a:p>
            <a:r>
              <a:rPr lang="en-US"/>
              <a:t>Insert photo / graphic</a:t>
            </a:r>
          </a:p>
          <a:p>
            <a:endParaRPr lang="en-US"/>
          </a:p>
          <a:p>
            <a:endParaRPr lang="en-US"/>
          </a:p>
        </p:txBody>
      </p:sp>
      <p:sp>
        <p:nvSpPr>
          <p:cNvPr id="19" name="Picture Placeholder 48">
            <a:extLst>
              <a:ext uri="{FF2B5EF4-FFF2-40B4-BE49-F238E27FC236}">
                <a16:creationId xmlns:a16="http://schemas.microsoft.com/office/drawing/2014/main" id="{CB42FBD0-2AF9-E54B-AA26-9FE3B82A8921}"/>
              </a:ext>
            </a:extLst>
          </p:cNvPr>
          <p:cNvSpPr>
            <a:spLocks noGrp="1"/>
          </p:cNvSpPr>
          <p:nvPr>
            <p:ph type="pic" sz="quarter" idx="21" hasCustomPrompt="1"/>
          </p:nvPr>
        </p:nvSpPr>
        <p:spPr>
          <a:xfrm>
            <a:off x="9048328" y="4077072"/>
            <a:ext cx="2615092" cy="1998877"/>
          </a:xfrm>
          <a:custGeom>
            <a:avLst/>
            <a:gdLst>
              <a:gd name="connsiteX0" fmla="*/ 171544 w 2615092"/>
              <a:gd name="connsiteY0" fmla="*/ 0 h 1998877"/>
              <a:gd name="connsiteX1" fmla="*/ 2443548 w 2615092"/>
              <a:gd name="connsiteY1" fmla="*/ 0 h 1998877"/>
              <a:gd name="connsiteX2" fmla="*/ 2615092 w 2615092"/>
              <a:gd name="connsiteY2" fmla="*/ 171544 h 1998877"/>
              <a:gd name="connsiteX3" fmla="*/ 2615092 w 2615092"/>
              <a:gd name="connsiteY3" fmla="*/ 1827333 h 1998877"/>
              <a:gd name="connsiteX4" fmla="*/ 2443548 w 2615092"/>
              <a:gd name="connsiteY4" fmla="*/ 1998877 h 1998877"/>
              <a:gd name="connsiteX5" fmla="*/ 171544 w 2615092"/>
              <a:gd name="connsiteY5" fmla="*/ 1998877 h 1998877"/>
              <a:gd name="connsiteX6" fmla="*/ 0 w 2615092"/>
              <a:gd name="connsiteY6" fmla="*/ 1827333 h 1998877"/>
              <a:gd name="connsiteX7" fmla="*/ 0 w 2615092"/>
              <a:gd name="connsiteY7" fmla="*/ 171544 h 1998877"/>
              <a:gd name="connsiteX8" fmla="*/ 171544 w 2615092"/>
              <a:gd name="connsiteY8" fmla="*/ 0 h 19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092" h="1998877">
                <a:moveTo>
                  <a:pt x="171544" y="0"/>
                </a:moveTo>
                <a:lnTo>
                  <a:pt x="2443548" y="0"/>
                </a:lnTo>
                <a:cubicBezTo>
                  <a:pt x="2538289" y="0"/>
                  <a:pt x="2615092" y="76803"/>
                  <a:pt x="2615092" y="171544"/>
                </a:cubicBezTo>
                <a:lnTo>
                  <a:pt x="2615092" y="1827333"/>
                </a:lnTo>
                <a:cubicBezTo>
                  <a:pt x="2615092" y="1922074"/>
                  <a:pt x="2538289" y="1998877"/>
                  <a:pt x="2443548" y="1998877"/>
                </a:cubicBezTo>
                <a:lnTo>
                  <a:pt x="171544" y="1998877"/>
                </a:lnTo>
                <a:cubicBezTo>
                  <a:pt x="76803" y="1998877"/>
                  <a:pt x="0" y="1922074"/>
                  <a:pt x="0" y="1827333"/>
                </a:cubicBezTo>
                <a:lnTo>
                  <a:pt x="0" y="171544"/>
                </a:lnTo>
                <a:cubicBezTo>
                  <a:pt x="0" y="76803"/>
                  <a:pt x="76803" y="0"/>
                  <a:pt x="171544" y="0"/>
                </a:cubicBezTo>
                <a:close/>
              </a:path>
            </a:pathLst>
          </a:custGeom>
          <a:solidFill>
            <a:srgbClr val="F8F9F9"/>
          </a:solidFill>
        </p:spPr>
        <p:txBody>
          <a:bodyPr wrap="square" anchor="ctr" anchorCtr="0">
            <a:noAutofit/>
          </a:bodyPr>
          <a:lstStyle>
            <a:lvl1pPr marL="0" indent="0" algn="ctr">
              <a:buNone/>
              <a:defRPr sz="1200" b="0" i="0">
                <a:solidFill>
                  <a:schemeClr val="accent3">
                    <a:lumMod val="90000"/>
                  </a:schemeClr>
                </a:solidFill>
                <a:latin typeface="FWD Circular TT Book" panose="02010604010101010104" pitchFamily="2" charset="77"/>
              </a:defRPr>
            </a:lvl1pPr>
          </a:lstStyle>
          <a:p>
            <a:r>
              <a:rPr lang="en-US"/>
              <a:t>Insert photo / graphic</a:t>
            </a:r>
          </a:p>
          <a:p>
            <a:endParaRPr lang="en-US"/>
          </a:p>
          <a:p>
            <a:endParaRPr lang="en-US"/>
          </a:p>
        </p:txBody>
      </p:sp>
      <p:sp>
        <p:nvSpPr>
          <p:cNvPr id="20" name="Text Placeholder 2">
            <a:extLst>
              <a:ext uri="{FF2B5EF4-FFF2-40B4-BE49-F238E27FC236}">
                <a16:creationId xmlns:a16="http://schemas.microsoft.com/office/drawing/2014/main" id="{F98B7AFD-C552-5B4F-A11A-34E2ACAB9675}"/>
              </a:ext>
            </a:extLst>
          </p:cNvPr>
          <p:cNvSpPr>
            <a:spLocks noGrp="1"/>
          </p:cNvSpPr>
          <p:nvPr>
            <p:ph type="body" sz="quarter" idx="28" hasCustomPrompt="1"/>
          </p:nvPr>
        </p:nvSpPr>
        <p:spPr>
          <a:xfrm>
            <a:off x="540000" y="842731"/>
            <a:ext cx="8280000" cy="552436"/>
          </a:xfrm>
          <a:prstGeom prst="rect">
            <a:avLst/>
          </a:prstGeom>
        </p:spPr>
        <p:txBody>
          <a:bodyPr lIns="0" tIns="0" rIns="0" bIns="0"/>
          <a:lstStyle>
            <a:lvl1pPr marL="0" indent="0">
              <a:buNone/>
              <a:defRPr sz="2400" b="1" i="0">
                <a:solidFill>
                  <a:schemeClr val="tx2"/>
                </a:solidFill>
                <a:latin typeface="FWD Circular TT Bold" panose="02010604010101010104" pitchFamily="2" charset="77"/>
                <a:cs typeface="FWD Circular TT Bold" panose="02010604010101010104" pitchFamily="2" charset="77"/>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Page title</a:t>
            </a:r>
          </a:p>
        </p:txBody>
      </p:sp>
    </p:spTree>
    <p:extLst>
      <p:ext uri="{BB962C8B-B14F-4D97-AF65-F5344CB8AC3E}">
        <p14:creationId xmlns:p14="http://schemas.microsoft.com/office/powerpoint/2010/main" val="42416616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59AC-3242-3429-237B-97E046A3B7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1611DF3B-18AF-6F89-EE6F-E562D5F4E6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75B4218D-8D9A-7A2F-782F-D56EEE877E69}"/>
              </a:ext>
            </a:extLst>
          </p:cNvPr>
          <p:cNvSpPr>
            <a:spLocks noGrp="1"/>
          </p:cNvSpPr>
          <p:nvPr>
            <p:ph type="dt" sz="half" idx="10"/>
          </p:nvPr>
        </p:nvSpPr>
        <p:spPr/>
        <p:txBody>
          <a:bodyPr/>
          <a:lstStyle/>
          <a:p>
            <a:fld id="{3F2393E9-E5D8-468E-8212-3C479A9AB987}" type="datetimeFigureOut">
              <a:rPr lang="th-TH" smtClean="0"/>
              <a:t>16/08/65</a:t>
            </a:fld>
            <a:endParaRPr lang="th-TH"/>
          </a:p>
        </p:txBody>
      </p:sp>
      <p:sp>
        <p:nvSpPr>
          <p:cNvPr id="5" name="Footer Placeholder 4">
            <a:extLst>
              <a:ext uri="{FF2B5EF4-FFF2-40B4-BE49-F238E27FC236}">
                <a16:creationId xmlns:a16="http://schemas.microsoft.com/office/drawing/2014/main" id="{2C1154F4-265D-0180-28F8-7E424414450F}"/>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D13E57FB-7914-216A-127D-D8EB8CDCE135}"/>
              </a:ext>
            </a:extLst>
          </p:cNvPr>
          <p:cNvSpPr>
            <a:spLocks noGrp="1"/>
          </p:cNvSpPr>
          <p:nvPr>
            <p:ph type="sldNum" sz="quarter" idx="12"/>
          </p:nvPr>
        </p:nvSpPr>
        <p:spPr/>
        <p:txBody>
          <a:bodyPr/>
          <a:lstStyle/>
          <a:p>
            <a:fld id="{EBB04737-4476-4594-A460-5681DF9D462A}" type="slidenum">
              <a:rPr lang="th-TH" smtClean="0"/>
              <a:t>‹#›</a:t>
            </a:fld>
            <a:endParaRPr lang="th-TH"/>
          </a:p>
        </p:txBody>
      </p:sp>
    </p:spTree>
    <p:extLst>
      <p:ext uri="{BB962C8B-B14F-4D97-AF65-F5344CB8AC3E}">
        <p14:creationId xmlns:p14="http://schemas.microsoft.com/office/powerpoint/2010/main" val="16271028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7DC85-CF27-A5EB-A365-6F8C9A49A06A}"/>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F61911B8-16F9-F960-0C64-B707BD5BF5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5001BEEC-A18D-E799-636C-5F0FAA1C877C}"/>
              </a:ext>
            </a:extLst>
          </p:cNvPr>
          <p:cNvSpPr>
            <a:spLocks noGrp="1"/>
          </p:cNvSpPr>
          <p:nvPr>
            <p:ph type="dt" sz="half" idx="10"/>
          </p:nvPr>
        </p:nvSpPr>
        <p:spPr/>
        <p:txBody>
          <a:bodyPr/>
          <a:lstStyle/>
          <a:p>
            <a:fld id="{3F2393E9-E5D8-468E-8212-3C479A9AB987}" type="datetimeFigureOut">
              <a:rPr lang="th-TH" smtClean="0"/>
              <a:t>16/08/65</a:t>
            </a:fld>
            <a:endParaRPr lang="th-TH"/>
          </a:p>
        </p:txBody>
      </p:sp>
      <p:sp>
        <p:nvSpPr>
          <p:cNvPr id="5" name="Footer Placeholder 4">
            <a:extLst>
              <a:ext uri="{FF2B5EF4-FFF2-40B4-BE49-F238E27FC236}">
                <a16:creationId xmlns:a16="http://schemas.microsoft.com/office/drawing/2014/main" id="{0A945C4A-B868-F142-5F50-B3EEDC88085E}"/>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12D968EC-DE0D-E32A-DD3F-3FB44C828EF5}"/>
              </a:ext>
            </a:extLst>
          </p:cNvPr>
          <p:cNvSpPr>
            <a:spLocks noGrp="1"/>
          </p:cNvSpPr>
          <p:nvPr>
            <p:ph type="sldNum" sz="quarter" idx="12"/>
          </p:nvPr>
        </p:nvSpPr>
        <p:spPr/>
        <p:txBody>
          <a:bodyPr/>
          <a:lstStyle/>
          <a:p>
            <a:fld id="{EBB04737-4476-4594-A460-5681DF9D462A}" type="slidenum">
              <a:rPr lang="th-TH" smtClean="0"/>
              <a:t>‹#›</a:t>
            </a:fld>
            <a:endParaRPr lang="th-TH"/>
          </a:p>
        </p:txBody>
      </p:sp>
    </p:spTree>
    <p:extLst>
      <p:ext uri="{BB962C8B-B14F-4D97-AF65-F5344CB8AC3E}">
        <p14:creationId xmlns:p14="http://schemas.microsoft.com/office/powerpoint/2010/main" val="3015221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double BSB">
    <p:bg>
      <p:bgPr>
        <a:solidFill>
          <a:schemeClr val="tx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890B210-ACA2-CB47-BA02-10D20AA13140}"/>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chemeClr val="bg1"/>
                </a:solidFill>
                <a:latin typeface="Arial" panose="020B0604020202020204" pitchFamily="34" charset="0"/>
                <a:cs typeface="Arial" panose="020B0604020202020204" pitchFamily="34" charset="0"/>
              </a:rPr>
              <a:t>‹#›</a:t>
            </a:fld>
            <a:endParaRPr lang="en-US" sz="900" b="0" i="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D85DA33-878B-1340-939C-8E23430404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93296" y="2681426"/>
            <a:ext cx="5687973" cy="3242145"/>
          </a:xfrm>
          <a:prstGeom prst="rect">
            <a:avLst/>
          </a:prstGeom>
        </p:spPr>
      </p:pic>
      <p:sp>
        <p:nvSpPr>
          <p:cNvPr id="11" name="Title 1">
            <a:extLst>
              <a:ext uri="{FF2B5EF4-FFF2-40B4-BE49-F238E27FC236}">
                <a16:creationId xmlns:a16="http://schemas.microsoft.com/office/drawing/2014/main" id="{26CBCC2D-8FE1-4BB5-8EF6-5EB7666B8130}"/>
              </a:ext>
            </a:extLst>
          </p:cNvPr>
          <p:cNvSpPr>
            <a:spLocks noGrp="1"/>
          </p:cNvSpPr>
          <p:nvPr>
            <p:ph type="title" hasCustomPrompt="1"/>
          </p:nvPr>
        </p:nvSpPr>
        <p:spPr>
          <a:xfrm>
            <a:off x="540000" y="2880000"/>
            <a:ext cx="3816000" cy="1152000"/>
          </a:xfrm>
          <a:prstGeom prst="rect">
            <a:avLst/>
          </a:prstGeom>
        </p:spPr>
        <p:txBody>
          <a:bodyPr lIns="0" tIns="0" rIns="0" bIns="0" anchor="ctr" anchorCtr="0">
            <a:normAutofit/>
          </a:bodyPr>
          <a:lstStyle>
            <a:lvl1pPr algn="l">
              <a:defRPr sz="4000" b="1" i="0">
                <a:solidFill>
                  <a:schemeClr val="bg1"/>
                </a:solidFill>
                <a:latin typeface="Arial" panose="020B0604020202020204" pitchFamily="34" charset="0"/>
                <a:cs typeface="Arial" panose="020B0604020202020204" pitchFamily="34" charset="0"/>
              </a:defRPr>
            </a:lvl1pPr>
          </a:lstStyle>
          <a:p>
            <a:r>
              <a:rPr lang="en-GB"/>
              <a:t>Section title</a:t>
            </a:r>
            <a:br>
              <a:rPr lang="en-GB"/>
            </a:br>
            <a:r>
              <a:rPr lang="en-GB"/>
              <a:t>goes here</a:t>
            </a:r>
            <a:endParaRPr lang="en-US"/>
          </a:p>
        </p:txBody>
      </p:sp>
      <p:sp>
        <p:nvSpPr>
          <p:cNvPr id="13" name="Text Placeholder 9">
            <a:extLst>
              <a:ext uri="{FF2B5EF4-FFF2-40B4-BE49-F238E27FC236}">
                <a16:creationId xmlns:a16="http://schemas.microsoft.com/office/drawing/2014/main" id="{835518F1-8DA2-4699-9FCC-6E8C6FF8C066}"/>
              </a:ext>
            </a:extLst>
          </p:cNvPr>
          <p:cNvSpPr>
            <a:spLocks noGrp="1"/>
          </p:cNvSpPr>
          <p:nvPr>
            <p:ph type="body" sz="quarter" idx="29" hasCustomPrompt="1"/>
          </p:nvPr>
        </p:nvSpPr>
        <p:spPr>
          <a:xfrm>
            <a:off x="540000" y="1656000"/>
            <a:ext cx="3816000" cy="683594"/>
          </a:xfrm>
          <a:prstGeom prst="rect">
            <a:avLst/>
          </a:prstGeom>
        </p:spPr>
        <p:txBody>
          <a:bodyPr lIns="0" rIns="0"/>
          <a:lstStyle>
            <a:lvl1pPr marL="0" indent="0">
              <a:spcBef>
                <a:spcPts val="0"/>
              </a:spcBef>
              <a:buNone/>
              <a:defRPr sz="4000">
                <a:latin typeface="Arial" panose="020B0604020202020204" pitchFamily="34" charset="0"/>
                <a:cs typeface="Arial" panose="020B0604020202020204" pitchFamily="34" charset="0"/>
              </a:defRPr>
            </a:lvl1pPr>
          </a:lstStyle>
          <a:p>
            <a:pPr lvl="0"/>
            <a:r>
              <a:rPr lang="en-US"/>
              <a:t>Section no.</a:t>
            </a:r>
            <a:endParaRPr lang="en-HK"/>
          </a:p>
        </p:txBody>
      </p:sp>
      <p:sp>
        <p:nvSpPr>
          <p:cNvPr id="14" name="Text Placeholder 9">
            <a:extLst>
              <a:ext uri="{FF2B5EF4-FFF2-40B4-BE49-F238E27FC236}">
                <a16:creationId xmlns:a16="http://schemas.microsoft.com/office/drawing/2014/main" id="{1F9C1798-DFA6-4B64-9758-C0F1ED198A32}"/>
              </a:ext>
            </a:extLst>
          </p:cNvPr>
          <p:cNvSpPr>
            <a:spLocks noGrp="1"/>
          </p:cNvSpPr>
          <p:nvPr>
            <p:ph type="body" sz="quarter" idx="30" hasCustomPrompt="1"/>
          </p:nvPr>
        </p:nvSpPr>
        <p:spPr>
          <a:xfrm>
            <a:off x="540000" y="4572000"/>
            <a:ext cx="3816000" cy="1008000"/>
          </a:xfrm>
          <a:prstGeom prst="rect">
            <a:avLst/>
          </a:prstGeom>
        </p:spPr>
        <p:txBody>
          <a:bodyPr lIns="0" rIns="0"/>
          <a:lstStyle>
            <a:lvl1pPr marL="0" indent="0">
              <a:spcBef>
                <a:spcPts val="0"/>
              </a:spcBef>
              <a:buNone/>
              <a:defRPr sz="3000">
                <a:solidFill>
                  <a:schemeClr val="bg1"/>
                </a:solidFill>
                <a:latin typeface="Arial" panose="020B0604020202020204" pitchFamily="34" charset="0"/>
                <a:cs typeface="Arial" panose="020B0604020202020204" pitchFamily="34" charset="0"/>
              </a:defRPr>
            </a:lvl1pPr>
          </a:lstStyle>
          <a:p>
            <a:pPr lvl="0"/>
            <a:r>
              <a:rPr lang="en-US"/>
              <a:t>Section subtitle goes here</a:t>
            </a:r>
            <a:endParaRPr lang="en-HK"/>
          </a:p>
        </p:txBody>
      </p:sp>
      <p:pic>
        <p:nvPicPr>
          <p:cNvPr id="27" name="Picture 26">
            <a:extLst>
              <a:ext uri="{FF2B5EF4-FFF2-40B4-BE49-F238E27FC236}">
                <a16:creationId xmlns:a16="http://schemas.microsoft.com/office/drawing/2014/main" id="{B7E96676-C22E-4AC5-95D1-A63A33B8C6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93296" y="1814925"/>
            <a:ext cx="5687973" cy="3242145"/>
          </a:xfrm>
          <a:prstGeom prst="rect">
            <a:avLst/>
          </a:prstGeom>
        </p:spPr>
      </p:pic>
      <p:sp>
        <p:nvSpPr>
          <p:cNvPr id="24" name="Picture Placeholder 23">
            <a:extLst>
              <a:ext uri="{FF2B5EF4-FFF2-40B4-BE49-F238E27FC236}">
                <a16:creationId xmlns:a16="http://schemas.microsoft.com/office/drawing/2014/main" id="{A91903AD-C5BB-4826-855B-BFAAB8503490}"/>
              </a:ext>
            </a:extLst>
          </p:cNvPr>
          <p:cNvSpPr>
            <a:spLocks noGrp="1"/>
          </p:cNvSpPr>
          <p:nvPr>
            <p:ph type="pic" sz="quarter" idx="31"/>
          </p:nvPr>
        </p:nvSpPr>
        <p:spPr>
          <a:xfrm>
            <a:off x="4629962" y="1113865"/>
            <a:ext cx="5549385" cy="4083712"/>
          </a:xfrm>
          <a:custGeom>
            <a:avLst/>
            <a:gdLst>
              <a:gd name="connsiteX0" fmla="*/ 321826 w 5549385"/>
              <a:gd name="connsiteY0" fmla="*/ 0 h 4083712"/>
              <a:gd name="connsiteX1" fmla="*/ 1375302 w 5549385"/>
              <a:gd name="connsiteY1" fmla="*/ 0 h 4083712"/>
              <a:gd name="connsiteX2" fmla="*/ 4174084 w 5549385"/>
              <a:gd name="connsiteY2" fmla="*/ 0 h 4083712"/>
              <a:gd name="connsiteX3" fmla="*/ 5227560 w 5549385"/>
              <a:gd name="connsiteY3" fmla="*/ 0 h 4083712"/>
              <a:gd name="connsiteX4" fmla="*/ 5549385 w 5549385"/>
              <a:gd name="connsiteY4" fmla="*/ 321826 h 4083712"/>
              <a:gd name="connsiteX5" fmla="*/ 5549385 w 5549385"/>
              <a:gd name="connsiteY5" fmla="*/ 1237966 h 4083712"/>
              <a:gd name="connsiteX6" fmla="*/ 5549385 w 5549385"/>
              <a:gd name="connsiteY6" fmla="*/ 2359117 h 4083712"/>
              <a:gd name="connsiteX7" fmla="*/ 5549385 w 5549385"/>
              <a:gd name="connsiteY7" fmla="*/ 2845747 h 4083712"/>
              <a:gd name="connsiteX8" fmla="*/ 5549385 w 5549385"/>
              <a:gd name="connsiteY8" fmla="*/ 3167572 h 4083712"/>
              <a:gd name="connsiteX9" fmla="*/ 5549385 w 5549385"/>
              <a:gd name="connsiteY9" fmla="*/ 3275257 h 4083712"/>
              <a:gd name="connsiteX10" fmla="*/ 5549385 w 5549385"/>
              <a:gd name="connsiteY10" fmla="*/ 3761887 h 4083712"/>
              <a:gd name="connsiteX11" fmla="*/ 5549385 w 5549385"/>
              <a:gd name="connsiteY11" fmla="*/ 4083712 h 4083712"/>
              <a:gd name="connsiteX12" fmla="*/ 5227560 w 5549385"/>
              <a:gd name="connsiteY12" fmla="*/ 4083712 h 4083712"/>
              <a:gd name="connsiteX13" fmla="*/ 4740930 w 5549385"/>
              <a:gd name="connsiteY13" fmla="*/ 4083712 h 4083712"/>
              <a:gd name="connsiteX14" fmla="*/ 4495909 w 5549385"/>
              <a:gd name="connsiteY14" fmla="*/ 4083712 h 4083712"/>
              <a:gd name="connsiteX15" fmla="*/ 4174084 w 5549385"/>
              <a:gd name="connsiteY15" fmla="*/ 4083712 h 4083712"/>
              <a:gd name="connsiteX16" fmla="*/ 3687454 w 5549385"/>
              <a:gd name="connsiteY16" fmla="*/ 4083712 h 4083712"/>
              <a:gd name="connsiteX17" fmla="*/ 1375302 w 5549385"/>
              <a:gd name="connsiteY17" fmla="*/ 4083712 h 4083712"/>
              <a:gd name="connsiteX18" fmla="*/ 321826 w 5549385"/>
              <a:gd name="connsiteY18" fmla="*/ 4083712 h 4083712"/>
              <a:gd name="connsiteX19" fmla="*/ 0 w 5549385"/>
              <a:gd name="connsiteY19" fmla="*/ 3761887 h 4083712"/>
              <a:gd name="connsiteX20" fmla="*/ 0 w 5549385"/>
              <a:gd name="connsiteY20" fmla="*/ 2845747 h 4083712"/>
              <a:gd name="connsiteX21" fmla="*/ 0 w 5549385"/>
              <a:gd name="connsiteY21" fmla="*/ 1237966 h 4083712"/>
              <a:gd name="connsiteX22" fmla="*/ 0 w 5549385"/>
              <a:gd name="connsiteY22" fmla="*/ 321826 h 4083712"/>
              <a:gd name="connsiteX23" fmla="*/ 321826 w 5549385"/>
              <a:gd name="connsiteY23" fmla="*/ 0 h 408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49385" h="4083712">
                <a:moveTo>
                  <a:pt x="321826" y="0"/>
                </a:moveTo>
                <a:lnTo>
                  <a:pt x="1375302" y="0"/>
                </a:lnTo>
                <a:lnTo>
                  <a:pt x="4174084" y="0"/>
                </a:lnTo>
                <a:lnTo>
                  <a:pt x="5227560" y="0"/>
                </a:lnTo>
                <a:cubicBezTo>
                  <a:pt x="5405299" y="0"/>
                  <a:pt x="5549385" y="144086"/>
                  <a:pt x="5549385" y="321826"/>
                </a:cubicBezTo>
                <a:lnTo>
                  <a:pt x="5549385" y="1237966"/>
                </a:lnTo>
                <a:lnTo>
                  <a:pt x="5549385" y="2359117"/>
                </a:lnTo>
                <a:lnTo>
                  <a:pt x="5549385" y="2845747"/>
                </a:lnTo>
                <a:lnTo>
                  <a:pt x="5549385" y="3167572"/>
                </a:lnTo>
                <a:lnTo>
                  <a:pt x="5549385" y="3275257"/>
                </a:lnTo>
                <a:lnTo>
                  <a:pt x="5549385" y="3761887"/>
                </a:lnTo>
                <a:lnTo>
                  <a:pt x="5549385" y="4083712"/>
                </a:lnTo>
                <a:lnTo>
                  <a:pt x="5227560" y="4083712"/>
                </a:lnTo>
                <a:lnTo>
                  <a:pt x="4740930" y="4083712"/>
                </a:lnTo>
                <a:lnTo>
                  <a:pt x="4495909" y="4083712"/>
                </a:lnTo>
                <a:lnTo>
                  <a:pt x="4174084" y="4083712"/>
                </a:lnTo>
                <a:lnTo>
                  <a:pt x="3687454" y="4083712"/>
                </a:lnTo>
                <a:lnTo>
                  <a:pt x="1375302" y="4083712"/>
                </a:lnTo>
                <a:lnTo>
                  <a:pt x="321826" y="4083712"/>
                </a:lnTo>
                <a:cubicBezTo>
                  <a:pt x="144086" y="4083712"/>
                  <a:pt x="0" y="3939626"/>
                  <a:pt x="0" y="3761887"/>
                </a:cubicBezTo>
                <a:lnTo>
                  <a:pt x="0" y="2845747"/>
                </a:lnTo>
                <a:lnTo>
                  <a:pt x="0" y="1237966"/>
                </a:lnTo>
                <a:lnTo>
                  <a:pt x="0" y="321826"/>
                </a:lnTo>
                <a:cubicBezTo>
                  <a:pt x="0" y="144086"/>
                  <a:pt x="144086" y="0"/>
                  <a:pt x="321826" y="0"/>
                </a:cubicBezTo>
                <a:close/>
              </a:path>
            </a:pathLst>
          </a:custGeom>
          <a:noFill/>
        </p:spPr>
      </p:sp>
    </p:spTree>
    <p:extLst>
      <p:ext uri="{BB962C8B-B14F-4D97-AF65-F5344CB8AC3E}">
        <p14:creationId xmlns:p14="http://schemas.microsoft.com/office/powerpoint/2010/main" val="3343399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BBB24-0EF4-1B0F-8B65-10B4CA3CE5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3AC3FCBC-50A7-81F2-93B4-324998F6A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AD5245-EEF1-D74E-2B53-9945FF31CA73}"/>
              </a:ext>
            </a:extLst>
          </p:cNvPr>
          <p:cNvSpPr>
            <a:spLocks noGrp="1"/>
          </p:cNvSpPr>
          <p:nvPr>
            <p:ph type="dt" sz="half" idx="10"/>
          </p:nvPr>
        </p:nvSpPr>
        <p:spPr/>
        <p:txBody>
          <a:bodyPr/>
          <a:lstStyle/>
          <a:p>
            <a:fld id="{3F2393E9-E5D8-468E-8212-3C479A9AB987}" type="datetimeFigureOut">
              <a:rPr lang="th-TH" smtClean="0"/>
              <a:t>16/08/65</a:t>
            </a:fld>
            <a:endParaRPr lang="th-TH"/>
          </a:p>
        </p:txBody>
      </p:sp>
      <p:sp>
        <p:nvSpPr>
          <p:cNvPr id="5" name="Footer Placeholder 4">
            <a:extLst>
              <a:ext uri="{FF2B5EF4-FFF2-40B4-BE49-F238E27FC236}">
                <a16:creationId xmlns:a16="http://schemas.microsoft.com/office/drawing/2014/main" id="{DF793217-99ED-43B6-3CB0-2907C571C7A1}"/>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3A63B0E5-5AF2-5388-7BE4-14249E825511}"/>
              </a:ext>
            </a:extLst>
          </p:cNvPr>
          <p:cNvSpPr>
            <a:spLocks noGrp="1"/>
          </p:cNvSpPr>
          <p:nvPr>
            <p:ph type="sldNum" sz="quarter" idx="12"/>
          </p:nvPr>
        </p:nvSpPr>
        <p:spPr/>
        <p:txBody>
          <a:bodyPr/>
          <a:lstStyle/>
          <a:p>
            <a:fld id="{EBB04737-4476-4594-A460-5681DF9D462A}" type="slidenum">
              <a:rPr lang="th-TH" smtClean="0"/>
              <a:t>‹#›</a:t>
            </a:fld>
            <a:endParaRPr lang="th-TH"/>
          </a:p>
        </p:txBody>
      </p:sp>
    </p:spTree>
    <p:extLst>
      <p:ext uri="{BB962C8B-B14F-4D97-AF65-F5344CB8AC3E}">
        <p14:creationId xmlns:p14="http://schemas.microsoft.com/office/powerpoint/2010/main" val="1602629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0003A-7B74-4976-5120-E22719F9B403}"/>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4A21AC9A-3CD8-AAB7-17D9-C05DFE2A80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382E5FC5-D0F8-1684-DA16-A15D6CEBCE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B6A36CBD-239F-9AF1-6BE2-00D906213B2C}"/>
              </a:ext>
            </a:extLst>
          </p:cNvPr>
          <p:cNvSpPr>
            <a:spLocks noGrp="1"/>
          </p:cNvSpPr>
          <p:nvPr>
            <p:ph type="dt" sz="half" idx="10"/>
          </p:nvPr>
        </p:nvSpPr>
        <p:spPr/>
        <p:txBody>
          <a:bodyPr/>
          <a:lstStyle/>
          <a:p>
            <a:fld id="{3F2393E9-E5D8-468E-8212-3C479A9AB987}" type="datetimeFigureOut">
              <a:rPr lang="th-TH" smtClean="0"/>
              <a:t>16/08/65</a:t>
            </a:fld>
            <a:endParaRPr lang="th-TH"/>
          </a:p>
        </p:txBody>
      </p:sp>
      <p:sp>
        <p:nvSpPr>
          <p:cNvPr id="6" name="Footer Placeholder 5">
            <a:extLst>
              <a:ext uri="{FF2B5EF4-FFF2-40B4-BE49-F238E27FC236}">
                <a16:creationId xmlns:a16="http://schemas.microsoft.com/office/drawing/2014/main" id="{C8DC4119-9CE9-04FB-C4AD-FEC5314AB349}"/>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5C744E99-9E1F-0CB6-15AD-E0E7B60B8DEB}"/>
              </a:ext>
            </a:extLst>
          </p:cNvPr>
          <p:cNvSpPr>
            <a:spLocks noGrp="1"/>
          </p:cNvSpPr>
          <p:nvPr>
            <p:ph type="sldNum" sz="quarter" idx="12"/>
          </p:nvPr>
        </p:nvSpPr>
        <p:spPr/>
        <p:txBody>
          <a:bodyPr/>
          <a:lstStyle/>
          <a:p>
            <a:fld id="{EBB04737-4476-4594-A460-5681DF9D462A}" type="slidenum">
              <a:rPr lang="th-TH" smtClean="0"/>
              <a:t>‹#›</a:t>
            </a:fld>
            <a:endParaRPr lang="th-TH"/>
          </a:p>
        </p:txBody>
      </p:sp>
    </p:spTree>
    <p:extLst>
      <p:ext uri="{BB962C8B-B14F-4D97-AF65-F5344CB8AC3E}">
        <p14:creationId xmlns:p14="http://schemas.microsoft.com/office/powerpoint/2010/main" val="32144185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C8BE-2956-2C52-6910-A69FB4CEDFC8}"/>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0B6C7DB8-B95F-5780-FF44-8180A1133B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E5AA55-924E-EBDF-A779-73648B8744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97AFF63C-20F8-DD54-3CC0-0A19B13DE7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5E739C-5C9F-798A-D4FF-14F270C250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BB963783-127F-00BC-B3B2-DC85A044A1A0}"/>
              </a:ext>
            </a:extLst>
          </p:cNvPr>
          <p:cNvSpPr>
            <a:spLocks noGrp="1"/>
          </p:cNvSpPr>
          <p:nvPr>
            <p:ph type="dt" sz="half" idx="10"/>
          </p:nvPr>
        </p:nvSpPr>
        <p:spPr/>
        <p:txBody>
          <a:bodyPr/>
          <a:lstStyle/>
          <a:p>
            <a:fld id="{3F2393E9-E5D8-468E-8212-3C479A9AB987}" type="datetimeFigureOut">
              <a:rPr lang="th-TH" smtClean="0"/>
              <a:t>16/08/65</a:t>
            </a:fld>
            <a:endParaRPr lang="th-TH"/>
          </a:p>
        </p:txBody>
      </p:sp>
      <p:sp>
        <p:nvSpPr>
          <p:cNvPr id="8" name="Footer Placeholder 7">
            <a:extLst>
              <a:ext uri="{FF2B5EF4-FFF2-40B4-BE49-F238E27FC236}">
                <a16:creationId xmlns:a16="http://schemas.microsoft.com/office/drawing/2014/main" id="{A0D9948A-A418-CF49-B427-B5C35F77489C}"/>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EF7B9A12-950B-214E-69EC-FBF25405C990}"/>
              </a:ext>
            </a:extLst>
          </p:cNvPr>
          <p:cNvSpPr>
            <a:spLocks noGrp="1"/>
          </p:cNvSpPr>
          <p:nvPr>
            <p:ph type="sldNum" sz="quarter" idx="12"/>
          </p:nvPr>
        </p:nvSpPr>
        <p:spPr/>
        <p:txBody>
          <a:bodyPr/>
          <a:lstStyle/>
          <a:p>
            <a:fld id="{EBB04737-4476-4594-A460-5681DF9D462A}" type="slidenum">
              <a:rPr lang="th-TH" smtClean="0"/>
              <a:t>‹#›</a:t>
            </a:fld>
            <a:endParaRPr lang="th-TH"/>
          </a:p>
        </p:txBody>
      </p:sp>
    </p:spTree>
    <p:extLst>
      <p:ext uri="{BB962C8B-B14F-4D97-AF65-F5344CB8AC3E}">
        <p14:creationId xmlns:p14="http://schemas.microsoft.com/office/powerpoint/2010/main" val="10358860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39AC-84FB-D57A-1B27-48835682FF76}"/>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D67646A1-E276-F9F8-3C8E-48F95A879BA0}"/>
              </a:ext>
            </a:extLst>
          </p:cNvPr>
          <p:cNvSpPr>
            <a:spLocks noGrp="1"/>
          </p:cNvSpPr>
          <p:nvPr>
            <p:ph type="dt" sz="half" idx="10"/>
          </p:nvPr>
        </p:nvSpPr>
        <p:spPr/>
        <p:txBody>
          <a:bodyPr/>
          <a:lstStyle/>
          <a:p>
            <a:fld id="{3F2393E9-E5D8-468E-8212-3C479A9AB987}" type="datetimeFigureOut">
              <a:rPr lang="th-TH" smtClean="0"/>
              <a:t>16/08/65</a:t>
            </a:fld>
            <a:endParaRPr lang="th-TH"/>
          </a:p>
        </p:txBody>
      </p:sp>
      <p:sp>
        <p:nvSpPr>
          <p:cNvPr id="4" name="Footer Placeholder 3">
            <a:extLst>
              <a:ext uri="{FF2B5EF4-FFF2-40B4-BE49-F238E27FC236}">
                <a16:creationId xmlns:a16="http://schemas.microsoft.com/office/drawing/2014/main" id="{0A78D8DC-C32A-B0A8-CDE0-87B10B708BA5}"/>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556FCA4A-ECDC-DBA0-3A7C-8C55A310306A}"/>
              </a:ext>
            </a:extLst>
          </p:cNvPr>
          <p:cNvSpPr>
            <a:spLocks noGrp="1"/>
          </p:cNvSpPr>
          <p:nvPr>
            <p:ph type="sldNum" sz="quarter" idx="12"/>
          </p:nvPr>
        </p:nvSpPr>
        <p:spPr/>
        <p:txBody>
          <a:bodyPr/>
          <a:lstStyle/>
          <a:p>
            <a:fld id="{EBB04737-4476-4594-A460-5681DF9D462A}" type="slidenum">
              <a:rPr lang="th-TH" smtClean="0"/>
              <a:t>‹#›</a:t>
            </a:fld>
            <a:endParaRPr lang="th-TH"/>
          </a:p>
        </p:txBody>
      </p:sp>
    </p:spTree>
    <p:extLst>
      <p:ext uri="{BB962C8B-B14F-4D97-AF65-F5344CB8AC3E}">
        <p14:creationId xmlns:p14="http://schemas.microsoft.com/office/powerpoint/2010/main" val="27816455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3E7375-21DE-4210-0737-ED537B103BD1}"/>
              </a:ext>
            </a:extLst>
          </p:cNvPr>
          <p:cNvSpPr>
            <a:spLocks noGrp="1"/>
          </p:cNvSpPr>
          <p:nvPr>
            <p:ph type="dt" sz="half" idx="10"/>
          </p:nvPr>
        </p:nvSpPr>
        <p:spPr/>
        <p:txBody>
          <a:bodyPr/>
          <a:lstStyle/>
          <a:p>
            <a:fld id="{3F2393E9-E5D8-468E-8212-3C479A9AB987}" type="datetimeFigureOut">
              <a:rPr lang="th-TH" smtClean="0"/>
              <a:t>16/08/65</a:t>
            </a:fld>
            <a:endParaRPr lang="th-TH"/>
          </a:p>
        </p:txBody>
      </p:sp>
      <p:sp>
        <p:nvSpPr>
          <p:cNvPr id="3" name="Footer Placeholder 2">
            <a:extLst>
              <a:ext uri="{FF2B5EF4-FFF2-40B4-BE49-F238E27FC236}">
                <a16:creationId xmlns:a16="http://schemas.microsoft.com/office/drawing/2014/main" id="{BBC9CF72-B270-EDEA-AB59-AF4549EE7145}"/>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D8E4CF9A-52E9-2B9F-EDB6-603A5F3F03B8}"/>
              </a:ext>
            </a:extLst>
          </p:cNvPr>
          <p:cNvSpPr>
            <a:spLocks noGrp="1"/>
          </p:cNvSpPr>
          <p:nvPr>
            <p:ph type="sldNum" sz="quarter" idx="12"/>
          </p:nvPr>
        </p:nvSpPr>
        <p:spPr/>
        <p:txBody>
          <a:bodyPr/>
          <a:lstStyle/>
          <a:p>
            <a:fld id="{EBB04737-4476-4594-A460-5681DF9D462A}" type="slidenum">
              <a:rPr lang="th-TH" smtClean="0"/>
              <a:t>‹#›</a:t>
            </a:fld>
            <a:endParaRPr lang="th-TH"/>
          </a:p>
        </p:txBody>
      </p:sp>
    </p:spTree>
    <p:extLst>
      <p:ext uri="{BB962C8B-B14F-4D97-AF65-F5344CB8AC3E}">
        <p14:creationId xmlns:p14="http://schemas.microsoft.com/office/powerpoint/2010/main" val="3535386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4574-4A1A-7F49-35FD-6FBD6D4D8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7E98051B-E803-54F3-5C9C-06B362B46D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5720F503-9785-BCE3-6023-14BFC32AB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5E48E2-B394-81E2-14A8-A1A0CA7F4B5D}"/>
              </a:ext>
            </a:extLst>
          </p:cNvPr>
          <p:cNvSpPr>
            <a:spLocks noGrp="1"/>
          </p:cNvSpPr>
          <p:nvPr>
            <p:ph type="dt" sz="half" idx="10"/>
          </p:nvPr>
        </p:nvSpPr>
        <p:spPr/>
        <p:txBody>
          <a:bodyPr/>
          <a:lstStyle/>
          <a:p>
            <a:fld id="{3F2393E9-E5D8-468E-8212-3C479A9AB987}" type="datetimeFigureOut">
              <a:rPr lang="th-TH" smtClean="0"/>
              <a:t>16/08/65</a:t>
            </a:fld>
            <a:endParaRPr lang="th-TH"/>
          </a:p>
        </p:txBody>
      </p:sp>
      <p:sp>
        <p:nvSpPr>
          <p:cNvPr id="6" name="Footer Placeholder 5">
            <a:extLst>
              <a:ext uri="{FF2B5EF4-FFF2-40B4-BE49-F238E27FC236}">
                <a16:creationId xmlns:a16="http://schemas.microsoft.com/office/drawing/2014/main" id="{71C722BC-D7CB-558E-C38A-40629BBA5E1E}"/>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D0B9E3F5-289E-6FFC-8C8D-7F20436B9940}"/>
              </a:ext>
            </a:extLst>
          </p:cNvPr>
          <p:cNvSpPr>
            <a:spLocks noGrp="1"/>
          </p:cNvSpPr>
          <p:nvPr>
            <p:ph type="sldNum" sz="quarter" idx="12"/>
          </p:nvPr>
        </p:nvSpPr>
        <p:spPr/>
        <p:txBody>
          <a:bodyPr/>
          <a:lstStyle/>
          <a:p>
            <a:fld id="{EBB04737-4476-4594-A460-5681DF9D462A}" type="slidenum">
              <a:rPr lang="th-TH" smtClean="0"/>
              <a:t>‹#›</a:t>
            </a:fld>
            <a:endParaRPr lang="th-TH"/>
          </a:p>
        </p:txBody>
      </p:sp>
    </p:spTree>
    <p:extLst>
      <p:ext uri="{BB962C8B-B14F-4D97-AF65-F5344CB8AC3E}">
        <p14:creationId xmlns:p14="http://schemas.microsoft.com/office/powerpoint/2010/main" val="1484158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FDC4-380B-9027-8E33-F648C79875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CC592D8C-49F0-D546-B2B3-E51A439AA0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535B3444-A3D7-D87F-EF32-2475F7A4B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737476-F11C-F4F0-F009-F1043ED18445}"/>
              </a:ext>
            </a:extLst>
          </p:cNvPr>
          <p:cNvSpPr>
            <a:spLocks noGrp="1"/>
          </p:cNvSpPr>
          <p:nvPr>
            <p:ph type="dt" sz="half" idx="10"/>
          </p:nvPr>
        </p:nvSpPr>
        <p:spPr/>
        <p:txBody>
          <a:bodyPr/>
          <a:lstStyle/>
          <a:p>
            <a:fld id="{3F2393E9-E5D8-468E-8212-3C479A9AB987}" type="datetimeFigureOut">
              <a:rPr lang="th-TH" smtClean="0"/>
              <a:t>16/08/65</a:t>
            </a:fld>
            <a:endParaRPr lang="th-TH"/>
          </a:p>
        </p:txBody>
      </p:sp>
      <p:sp>
        <p:nvSpPr>
          <p:cNvPr id="6" name="Footer Placeholder 5">
            <a:extLst>
              <a:ext uri="{FF2B5EF4-FFF2-40B4-BE49-F238E27FC236}">
                <a16:creationId xmlns:a16="http://schemas.microsoft.com/office/drawing/2014/main" id="{9E53E2EE-95B5-43C4-636E-E206A7770D05}"/>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AE0B7B4B-C5B3-4748-850F-C32CDBAE2FD9}"/>
              </a:ext>
            </a:extLst>
          </p:cNvPr>
          <p:cNvSpPr>
            <a:spLocks noGrp="1"/>
          </p:cNvSpPr>
          <p:nvPr>
            <p:ph type="sldNum" sz="quarter" idx="12"/>
          </p:nvPr>
        </p:nvSpPr>
        <p:spPr/>
        <p:txBody>
          <a:bodyPr/>
          <a:lstStyle/>
          <a:p>
            <a:fld id="{EBB04737-4476-4594-A460-5681DF9D462A}" type="slidenum">
              <a:rPr lang="th-TH" smtClean="0"/>
              <a:t>‹#›</a:t>
            </a:fld>
            <a:endParaRPr lang="th-TH"/>
          </a:p>
        </p:txBody>
      </p:sp>
    </p:spTree>
    <p:extLst>
      <p:ext uri="{BB962C8B-B14F-4D97-AF65-F5344CB8AC3E}">
        <p14:creationId xmlns:p14="http://schemas.microsoft.com/office/powerpoint/2010/main" val="28540049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0D9B-B631-A0AD-4150-EFB88DB431EE}"/>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BDD61875-3FE1-092E-9947-15B3F34DFE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82AED5AD-D1F8-8717-3916-88625D98737A}"/>
              </a:ext>
            </a:extLst>
          </p:cNvPr>
          <p:cNvSpPr>
            <a:spLocks noGrp="1"/>
          </p:cNvSpPr>
          <p:nvPr>
            <p:ph type="dt" sz="half" idx="10"/>
          </p:nvPr>
        </p:nvSpPr>
        <p:spPr/>
        <p:txBody>
          <a:bodyPr/>
          <a:lstStyle/>
          <a:p>
            <a:fld id="{3F2393E9-E5D8-468E-8212-3C479A9AB987}" type="datetimeFigureOut">
              <a:rPr lang="th-TH" smtClean="0"/>
              <a:t>16/08/65</a:t>
            </a:fld>
            <a:endParaRPr lang="th-TH"/>
          </a:p>
        </p:txBody>
      </p:sp>
      <p:sp>
        <p:nvSpPr>
          <p:cNvPr id="5" name="Footer Placeholder 4">
            <a:extLst>
              <a:ext uri="{FF2B5EF4-FFF2-40B4-BE49-F238E27FC236}">
                <a16:creationId xmlns:a16="http://schemas.microsoft.com/office/drawing/2014/main" id="{55F27231-28E3-C03E-09E4-FF2D849E3750}"/>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6CF4D251-BA9A-FA71-C133-005560B341BD}"/>
              </a:ext>
            </a:extLst>
          </p:cNvPr>
          <p:cNvSpPr>
            <a:spLocks noGrp="1"/>
          </p:cNvSpPr>
          <p:nvPr>
            <p:ph type="sldNum" sz="quarter" idx="12"/>
          </p:nvPr>
        </p:nvSpPr>
        <p:spPr/>
        <p:txBody>
          <a:bodyPr/>
          <a:lstStyle/>
          <a:p>
            <a:fld id="{EBB04737-4476-4594-A460-5681DF9D462A}" type="slidenum">
              <a:rPr lang="th-TH" smtClean="0"/>
              <a:t>‹#›</a:t>
            </a:fld>
            <a:endParaRPr lang="th-TH"/>
          </a:p>
        </p:txBody>
      </p:sp>
    </p:spTree>
    <p:extLst>
      <p:ext uri="{BB962C8B-B14F-4D97-AF65-F5344CB8AC3E}">
        <p14:creationId xmlns:p14="http://schemas.microsoft.com/office/powerpoint/2010/main" val="27581758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FC625-9921-00BF-6F4E-2A6373E36D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475C360B-BE4E-F4C6-F36C-3078DFBAC0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A51CE99F-A51C-7D4F-1865-4D665E9DC708}"/>
              </a:ext>
            </a:extLst>
          </p:cNvPr>
          <p:cNvSpPr>
            <a:spLocks noGrp="1"/>
          </p:cNvSpPr>
          <p:nvPr>
            <p:ph type="dt" sz="half" idx="10"/>
          </p:nvPr>
        </p:nvSpPr>
        <p:spPr/>
        <p:txBody>
          <a:bodyPr/>
          <a:lstStyle/>
          <a:p>
            <a:fld id="{3F2393E9-E5D8-468E-8212-3C479A9AB987}" type="datetimeFigureOut">
              <a:rPr lang="th-TH" smtClean="0"/>
              <a:t>16/08/65</a:t>
            </a:fld>
            <a:endParaRPr lang="th-TH"/>
          </a:p>
        </p:txBody>
      </p:sp>
      <p:sp>
        <p:nvSpPr>
          <p:cNvPr id="5" name="Footer Placeholder 4">
            <a:extLst>
              <a:ext uri="{FF2B5EF4-FFF2-40B4-BE49-F238E27FC236}">
                <a16:creationId xmlns:a16="http://schemas.microsoft.com/office/drawing/2014/main" id="{2729A59A-113C-DA3A-F8D5-2A1A2956726E}"/>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B0D7508E-D31C-6412-24B7-FDF34D4893D2}"/>
              </a:ext>
            </a:extLst>
          </p:cNvPr>
          <p:cNvSpPr>
            <a:spLocks noGrp="1"/>
          </p:cNvSpPr>
          <p:nvPr>
            <p:ph type="sldNum" sz="quarter" idx="12"/>
          </p:nvPr>
        </p:nvSpPr>
        <p:spPr/>
        <p:txBody>
          <a:bodyPr/>
          <a:lstStyle/>
          <a:p>
            <a:fld id="{EBB04737-4476-4594-A460-5681DF9D462A}" type="slidenum">
              <a:rPr lang="th-TH" smtClean="0"/>
              <a:t>‹#›</a:t>
            </a:fld>
            <a:endParaRPr lang="th-TH"/>
          </a:p>
        </p:txBody>
      </p:sp>
    </p:spTree>
    <p:extLst>
      <p:ext uri="{BB962C8B-B14F-4D97-AF65-F5344CB8AC3E}">
        <p14:creationId xmlns:p14="http://schemas.microsoft.com/office/powerpoint/2010/main" val="29434338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A2C4396-1A1B-3943-8B7E-2444400CA560}"/>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4F024C53-89AA-6D43-9054-90CF8DA9D15C}"/>
              </a:ext>
            </a:extLst>
          </p:cNvPr>
          <p:cNvCxnSpPr>
            <a:cxnSpLocks/>
          </p:cNvCxnSpPr>
          <p:nvPr userDrawn="1"/>
        </p:nvCxnSpPr>
        <p:spPr>
          <a:xfrm>
            <a:off x="558798" y="29698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A4372F33-9A72-7842-A1FE-97A7CBCC6EE8}"/>
              </a:ext>
            </a:extLst>
          </p:cNvPr>
          <p:cNvSpPr>
            <a:spLocks noGrp="1"/>
          </p:cNvSpPr>
          <p:nvPr>
            <p:ph type="body" sz="quarter" idx="27" hasCustomPrompt="1"/>
          </p:nvPr>
        </p:nvSpPr>
        <p:spPr>
          <a:xfrm>
            <a:off x="539999"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4103636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orange">
    <p:bg>
      <p:bgPr>
        <a:solidFill>
          <a:schemeClr val="tx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890B210-ACA2-CB47-BA02-10D20AA13140}"/>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chemeClr val="bg1"/>
                </a:solidFill>
                <a:latin typeface="Arial" panose="020B0604020202020204" pitchFamily="34" charset="0"/>
                <a:cs typeface="Arial" panose="020B0604020202020204" pitchFamily="34" charset="0"/>
              </a:rPr>
              <a:t>‹#›</a:t>
            </a:fld>
            <a:endParaRPr lang="en-US" sz="900" b="0" i="0">
              <a:solidFill>
                <a:schemeClr val="bg1"/>
              </a:solidFill>
              <a:latin typeface="Arial" panose="020B0604020202020204" pitchFamily="34" charset="0"/>
              <a:cs typeface="Arial" panose="020B0604020202020204" pitchFamily="34" charset="0"/>
            </a:endParaRPr>
          </a:p>
        </p:txBody>
      </p:sp>
      <p:sp>
        <p:nvSpPr>
          <p:cNvPr id="23" name="Text Placeholder 9">
            <a:extLst>
              <a:ext uri="{FF2B5EF4-FFF2-40B4-BE49-F238E27FC236}">
                <a16:creationId xmlns:a16="http://schemas.microsoft.com/office/drawing/2014/main" id="{C8ABB29A-C263-46AF-9790-267545A42662}"/>
              </a:ext>
            </a:extLst>
          </p:cNvPr>
          <p:cNvSpPr>
            <a:spLocks noGrp="1"/>
          </p:cNvSpPr>
          <p:nvPr>
            <p:ph type="body" sz="quarter" idx="30" hasCustomPrompt="1"/>
          </p:nvPr>
        </p:nvSpPr>
        <p:spPr>
          <a:xfrm>
            <a:off x="540000" y="2592000"/>
            <a:ext cx="8856000" cy="2412000"/>
          </a:xfrm>
          <a:prstGeom prst="rect">
            <a:avLst/>
          </a:prstGeom>
        </p:spPr>
        <p:txBody>
          <a:bodyPr lIns="0" rIns="0"/>
          <a:lstStyle>
            <a:lvl1pPr marL="0" indent="0">
              <a:spcBef>
                <a:spcPts val="0"/>
              </a:spcBef>
              <a:buNone/>
              <a:defRPr sz="6000">
                <a:solidFill>
                  <a:schemeClr val="bg1"/>
                </a:solidFill>
                <a:latin typeface="Arial" panose="020B0604020202020204" pitchFamily="34" charset="0"/>
                <a:cs typeface="Arial" panose="020B0604020202020204" pitchFamily="34" charset="0"/>
              </a:defRPr>
            </a:lvl1pPr>
          </a:lstStyle>
          <a:p>
            <a:pPr lvl="0"/>
            <a:r>
              <a:rPr lang="en-US"/>
              <a:t>Section title </a:t>
            </a:r>
            <a:br>
              <a:rPr lang="en-US"/>
            </a:br>
            <a:r>
              <a:rPr lang="en-US"/>
              <a:t>goes here</a:t>
            </a:r>
            <a:endParaRPr lang="en-HK"/>
          </a:p>
        </p:txBody>
      </p:sp>
    </p:spTree>
    <p:extLst>
      <p:ext uri="{BB962C8B-B14F-4D97-AF65-F5344CB8AC3E}">
        <p14:creationId xmlns:p14="http://schemas.microsoft.com/office/powerpoint/2010/main" val="2677080965"/>
      </p:ext>
    </p:extLst>
  </p:cSld>
  <p:clrMapOvr>
    <a:masterClrMapping/>
  </p:clrMapOvr>
  <p:extLst>
    <p:ext uri="{DCECCB84-F9BA-43D5-87BE-67443E8EF086}">
      <p15:sldGuideLst xmlns:p15="http://schemas.microsoft.com/office/powerpoint/2012/main">
        <p15:guide id="1" orient="horz" pos="1776"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A2C4396-1A1B-3943-8B7E-2444400CA560}"/>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4F024C53-89AA-6D43-9054-90CF8DA9D15C}"/>
              </a:ext>
            </a:extLst>
          </p:cNvPr>
          <p:cNvCxnSpPr>
            <a:cxnSpLocks/>
          </p:cNvCxnSpPr>
          <p:nvPr userDrawn="1"/>
        </p:nvCxnSpPr>
        <p:spPr>
          <a:xfrm>
            <a:off x="558798" y="296984"/>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A4372F33-9A72-7842-A1FE-97A7CBCC6EE8}"/>
              </a:ext>
            </a:extLst>
          </p:cNvPr>
          <p:cNvSpPr>
            <a:spLocks noGrp="1"/>
          </p:cNvSpPr>
          <p:nvPr>
            <p:ph type="body" sz="quarter" idx="27" hasCustomPrompt="1"/>
          </p:nvPr>
        </p:nvSpPr>
        <p:spPr>
          <a:xfrm>
            <a:off x="539999"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1343800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9D46BD-A1B0-D14B-891C-0AC5F960BAF7}"/>
              </a:ext>
            </a:extLst>
          </p:cNvPr>
          <p:cNvSpPr>
            <a:spLocks noGrp="1"/>
          </p:cNvSpPr>
          <p:nvPr>
            <p:ph type="body" sz="quarter" idx="29" hasCustomPrompt="1"/>
          </p:nvPr>
        </p:nvSpPr>
        <p:spPr>
          <a:xfrm>
            <a:off x="539999" y="1440000"/>
            <a:ext cx="11088000" cy="3693319"/>
          </a:xfrm>
          <a:prstGeom prst="rect">
            <a:avLst/>
          </a:prstGeom>
        </p:spPr>
        <p:txBody>
          <a:bodyPr lIns="0" tIns="0" rIns="0" bIns="0">
            <a:spAutoFit/>
          </a:bodyPr>
          <a:lstStyle>
            <a:lvl1pPr marL="0" indent="0">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534988" indent="-173038">
              <a:lnSpc>
                <a:spcPct val="100000"/>
              </a:lnSpc>
              <a:spcBef>
                <a:spcPts val="0"/>
              </a:spcBef>
              <a:buClr>
                <a:schemeClr val="tx2"/>
              </a:buClr>
              <a:buFont typeface="Arial" panose="020B0604020202020204" pitchFamily="34" charset="0"/>
              <a:buChar char="•"/>
              <a:defRPr sz="1600" b="0" i="0">
                <a:latin typeface="FWD Circular TT Book" panose="02010604010101010104" pitchFamily="2" charset="77"/>
                <a:cs typeface="FWD Circular TT Book" panose="02010604010101010104" pitchFamily="2" charset="77"/>
              </a:defRPr>
            </a:lvl2pPr>
            <a:lvl3pPr marL="896938" indent="-180975">
              <a:lnSpc>
                <a:spcPct val="100000"/>
              </a:lnSpc>
              <a:spcBef>
                <a:spcPts val="0"/>
              </a:spcBef>
              <a:buClr>
                <a:schemeClr val="tx2"/>
              </a:buClr>
              <a:buFont typeface="Arial" panose="020B0604020202020204" pitchFamily="34" charset="0"/>
              <a:buChar char="‒"/>
              <a:defRPr lang="en-GB" sz="1600" b="0" i="0" kern="1200" dirty="0">
                <a:solidFill>
                  <a:schemeClr val="tx1"/>
                </a:solidFill>
                <a:latin typeface="FWD Circular TT Book" panose="02010604010101010104" pitchFamily="2" charset="77"/>
                <a:ea typeface="+mn-ea"/>
                <a:cs typeface="FWD Circular TT Book" panose="02010604010101010104" pitchFamily="2" charset="77"/>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2"/>
            <a:r>
              <a:rPr lang="en-GB" sz="1600" b="0" i="0" kern="1200">
                <a:solidFill>
                  <a:schemeClr val="tx1"/>
                </a:solidFill>
                <a:latin typeface="FWD Circular TT Book" panose="02010604010101010104" pitchFamily="2" charset="77"/>
                <a:ea typeface="+mn-ea"/>
                <a:cs typeface="FWD Circular TT Book" panose="02010604010101010104" pitchFamily="2" charset="77"/>
              </a:rPr>
              <a:t>Sub-bullet</a:t>
            </a:r>
          </a:p>
          <a:p>
            <a:pPr lvl="2"/>
            <a:r>
              <a:rPr lang="en-GB" sz="1600" b="0" i="0" kern="1200">
                <a:solidFill>
                  <a:schemeClr val="tx1"/>
                </a:solidFill>
                <a:latin typeface="FWD Circular TT Book" panose="02010604010101010104" pitchFamily="2" charset="77"/>
                <a:ea typeface="+mn-ea"/>
                <a:cs typeface="FWD Circular TT Book" panose="02010604010101010104" pitchFamily="2" charset="77"/>
              </a:rPr>
              <a:t>Sub-bullet</a:t>
            </a:r>
            <a:endParaRPr lang="en-GB"/>
          </a:p>
          <a:p>
            <a:pPr lvl="0"/>
            <a:endParaRPr lang="en-GB"/>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2"/>
            <a:r>
              <a:rPr lang="en-GB"/>
              <a:t>Sub-bullet</a:t>
            </a:r>
          </a:p>
          <a:p>
            <a:pPr lvl="2"/>
            <a:r>
              <a:rPr lang="en-GB"/>
              <a:t>Sub-bullet</a:t>
            </a:r>
          </a:p>
        </p:txBody>
      </p:sp>
      <p:sp>
        <p:nvSpPr>
          <p:cNvPr id="13" name="TextBox 12">
            <a:extLst>
              <a:ext uri="{FF2B5EF4-FFF2-40B4-BE49-F238E27FC236}">
                <a16:creationId xmlns:a16="http://schemas.microsoft.com/office/drawing/2014/main" id="{8A2C4396-1A1B-3943-8B7E-2444400CA560}"/>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4F024C53-89AA-6D43-9054-90CF8DA9D15C}"/>
              </a:ext>
            </a:extLst>
          </p:cNvPr>
          <p:cNvCxnSpPr>
            <a:cxnSpLocks/>
          </p:cNvCxnSpPr>
          <p:nvPr userDrawn="1"/>
        </p:nvCxnSpPr>
        <p:spPr>
          <a:xfrm>
            <a:off x="558798" y="266433"/>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0C5BBBA3-40A4-4700-B5FF-18CB8537F5E7}"/>
              </a:ext>
            </a:extLst>
          </p:cNvPr>
          <p:cNvSpPr>
            <a:spLocks noGrp="1"/>
          </p:cNvSpPr>
          <p:nvPr>
            <p:ph type="body" sz="quarter" idx="27" hasCustomPrompt="1"/>
          </p:nvPr>
        </p:nvSpPr>
        <p:spPr>
          <a:xfrm>
            <a:off x="540000"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290060208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 subheadlin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A2C4396-1A1B-3943-8B7E-2444400CA560}"/>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sp>
        <p:nvSpPr>
          <p:cNvPr id="18" name="Text Placeholder 2">
            <a:extLst>
              <a:ext uri="{FF2B5EF4-FFF2-40B4-BE49-F238E27FC236}">
                <a16:creationId xmlns:a16="http://schemas.microsoft.com/office/drawing/2014/main" id="{140E5A17-403E-F543-BCD6-3B765A4881FF}"/>
              </a:ext>
            </a:extLst>
          </p:cNvPr>
          <p:cNvSpPr>
            <a:spLocks noGrp="1"/>
          </p:cNvSpPr>
          <p:nvPr>
            <p:ph type="body" sz="quarter" idx="31" hasCustomPrompt="1"/>
          </p:nvPr>
        </p:nvSpPr>
        <p:spPr>
          <a:xfrm>
            <a:off x="539999" y="1440000"/>
            <a:ext cx="11088000" cy="288537"/>
          </a:xfrm>
          <a:prstGeom prst="rect">
            <a:avLst/>
          </a:prstGeom>
        </p:spPr>
        <p:txBody>
          <a:bodyPr lIns="0" tIns="0" rIns="0" bIns="0"/>
          <a:lstStyle>
            <a:lvl1pPr marL="0" indent="0">
              <a:buNone/>
              <a:defRPr sz="1800" b="0"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Sub heading</a:t>
            </a:r>
          </a:p>
        </p:txBody>
      </p:sp>
      <p:sp>
        <p:nvSpPr>
          <p:cNvPr id="9" name="Text Placeholder 2">
            <a:extLst>
              <a:ext uri="{FF2B5EF4-FFF2-40B4-BE49-F238E27FC236}">
                <a16:creationId xmlns:a16="http://schemas.microsoft.com/office/drawing/2014/main" id="{364D5721-6E9C-D24D-8B6A-53B679AFD25C}"/>
              </a:ext>
            </a:extLst>
          </p:cNvPr>
          <p:cNvSpPr>
            <a:spLocks noGrp="1"/>
          </p:cNvSpPr>
          <p:nvPr>
            <p:ph type="body" sz="quarter" idx="29" hasCustomPrompt="1"/>
          </p:nvPr>
        </p:nvSpPr>
        <p:spPr>
          <a:xfrm>
            <a:off x="539999" y="1979999"/>
            <a:ext cx="11088000" cy="3939540"/>
          </a:xfrm>
          <a:prstGeom prst="rect">
            <a:avLst/>
          </a:prstGeom>
        </p:spPr>
        <p:txBody>
          <a:bodyPr lIns="0" tIns="0" rIns="0" bIns="0">
            <a:spAutoFit/>
          </a:bodyPr>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534988" indent="-173038" algn="just">
              <a:lnSpc>
                <a:spcPct val="100000"/>
              </a:lnSpc>
              <a:spcBef>
                <a:spcPts val="0"/>
              </a:spcBef>
              <a:buClr>
                <a:schemeClr val="tx2"/>
              </a:buClr>
              <a:buFont typeface="Arial" panose="020B0604020202020204" pitchFamily="34" charset="0"/>
              <a:buChar char="•"/>
              <a:defRPr sz="1600" b="0" i="0">
                <a:latin typeface="FWD Circular TT Book" panose="02010604010101010104" pitchFamily="2" charset="77"/>
                <a:cs typeface="FWD Circular TT Book" panose="02010604010101010104" pitchFamily="2" charset="77"/>
              </a:defRPr>
            </a:lvl2pPr>
            <a:lvl3pPr marL="896938" indent="-180975" algn="just">
              <a:lnSpc>
                <a:spcPct val="100000"/>
              </a:lnSpc>
              <a:spcBef>
                <a:spcPts val="0"/>
              </a:spcBef>
              <a:buClr>
                <a:schemeClr val="tx2"/>
              </a:buClr>
              <a:buFont typeface="Arial" panose="020B0604020202020204" pitchFamily="34" charset="0"/>
              <a:buChar char="–"/>
              <a:defRPr lang="en-GB" sz="1600" b="0" i="0" kern="1200" dirty="0">
                <a:solidFill>
                  <a:schemeClr val="tx1"/>
                </a:solidFill>
                <a:latin typeface="FWD Circular TT Book" panose="02010604010101010104" pitchFamily="2" charset="77"/>
                <a:ea typeface="+mn-ea"/>
                <a:cs typeface="FWD Circular TT Book" panose="02010604010101010104" pitchFamily="2" charset="77"/>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endParaRPr lang="en-GB"/>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2"/>
            <a:r>
              <a:rPr lang="en-GB"/>
              <a:t>Sub-bullet</a:t>
            </a:r>
          </a:p>
          <a:p>
            <a:pPr lvl="2"/>
            <a:r>
              <a:rPr lang="en-GB"/>
              <a:t>Sub-bullet</a:t>
            </a:r>
          </a:p>
          <a:p>
            <a:pPr lvl="0"/>
            <a:endParaRPr lang="en-GB"/>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2"/>
            <a:r>
              <a:rPr lang="en-GB"/>
              <a:t>Sub-bullet</a:t>
            </a:r>
          </a:p>
          <a:p>
            <a:pPr lvl="2"/>
            <a:r>
              <a:rPr lang="en-GB"/>
              <a:t>Sub-bullet</a:t>
            </a:r>
          </a:p>
        </p:txBody>
      </p:sp>
      <p:cxnSp>
        <p:nvCxnSpPr>
          <p:cNvPr id="10" name="Straight Connector 9">
            <a:extLst>
              <a:ext uri="{FF2B5EF4-FFF2-40B4-BE49-F238E27FC236}">
                <a16:creationId xmlns:a16="http://schemas.microsoft.com/office/drawing/2014/main" id="{BE0C927C-32A2-BB46-AD8C-5F178AC39AC2}"/>
              </a:ext>
            </a:extLst>
          </p:cNvPr>
          <p:cNvCxnSpPr>
            <a:cxnSpLocks/>
          </p:cNvCxnSpPr>
          <p:nvPr userDrawn="1"/>
        </p:nvCxnSpPr>
        <p:spPr>
          <a:xfrm>
            <a:off x="558798" y="266433"/>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F731900F-D303-FE46-9D38-206E7C9D9DC4}"/>
              </a:ext>
            </a:extLst>
          </p:cNvPr>
          <p:cNvSpPr>
            <a:spLocks noGrp="1"/>
          </p:cNvSpPr>
          <p:nvPr>
            <p:ph type="body" sz="quarter" idx="27" hasCustomPrompt="1"/>
          </p:nvPr>
        </p:nvSpPr>
        <p:spPr>
          <a:xfrm>
            <a:off x="540000" y="432000"/>
            <a:ext cx="9648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1641987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right imag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340189-A811-3A45-BBB3-F8E9EEBBDAE1}"/>
              </a:ext>
            </a:extLst>
          </p:cNvPr>
          <p:cNvSpPr txBox="1"/>
          <p:nvPr userDrawn="1"/>
        </p:nvSpPr>
        <p:spPr>
          <a:xfrm>
            <a:off x="546513" y="6506719"/>
            <a:ext cx="141064" cy="138499"/>
          </a:xfrm>
          <a:prstGeom prst="rect">
            <a:avLst/>
          </a:prstGeom>
          <a:noFill/>
        </p:spPr>
        <p:txBody>
          <a:bodyPr wrap="none" lIns="0" tIns="0" rIns="0" bIns="0" rtlCol="0">
            <a:spAutoFit/>
          </a:bodyPr>
          <a:lstStyle/>
          <a:p>
            <a:fld id="{B75948AC-E09E-7F4B-83B9-85DAE9D97D44}" type="slidenum">
              <a:rPr lang="en-US" sz="900" b="0" i="0" smtClean="0">
                <a:solidFill>
                  <a:srgbClr val="183028"/>
                </a:solidFill>
                <a:latin typeface="Arial" panose="020B0604020202020204" pitchFamily="34" charset="0"/>
                <a:cs typeface="Arial" panose="020B0604020202020204" pitchFamily="34" charset="0"/>
              </a:rPr>
              <a:t>‹#›</a:t>
            </a:fld>
            <a:endParaRPr lang="en-US" sz="900" b="0" i="0">
              <a:solidFill>
                <a:srgbClr val="183028"/>
              </a:solidFill>
              <a:latin typeface="Arial" panose="020B0604020202020204" pitchFamily="34" charset="0"/>
              <a:cs typeface="Arial" panose="020B0604020202020204" pitchFamily="34" charset="0"/>
            </a:endParaRPr>
          </a:p>
        </p:txBody>
      </p:sp>
      <p:sp>
        <p:nvSpPr>
          <p:cNvPr id="12" name="Text Placeholder 2">
            <a:extLst>
              <a:ext uri="{FF2B5EF4-FFF2-40B4-BE49-F238E27FC236}">
                <a16:creationId xmlns:a16="http://schemas.microsoft.com/office/drawing/2014/main" id="{CB245204-01D2-1C45-B1C2-252BE1547E8D}"/>
              </a:ext>
            </a:extLst>
          </p:cNvPr>
          <p:cNvSpPr>
            <a:spLocks noGrp="1"/>
          </p:cNvSpPr>
          <p:nvPr>
            <p:ph type="body" sz="quarter" idx="29" hasCustomPrompt="1"/>
          </p:nvPr>
        </p:nvSpPr>
        <p:spPr>
          <a:xfrm>
            <a:off x="539998" y="1440000"/>
            <a:ext cx="5436000" cy="4678204"/>
          </a:xfrm>
          <a:prstGeom prst="rect">
            <a:avLst/>
          </a:prstGeom>
        </p:spPr>
        <p:txBody>
          <a:bodyPr lIns="0" tIns="0" rIns="0" bIns="0">
            <a:spAutoFit/>
          </a:bodyPr>
          <a:lstStyle>
            <a:lvl1pPr marL="0" indent="0" algn="just">
              <a:lnSpc>
                <a:spcPct val="100000"/>
              </a:lnSpc>
              <a:spcBef>
                <a:spcPts val="0"/>
              </a:spcBef>
              <a:buClr>
                <a:schemeClr val="tx2"/>
              </a:buClr>
              <a:buFont typeface="Wingdings" pitchFamily="2" charset="2"/>
              <a:buNone/>
              <a:defRPr sz="1600" b="0" i="0">
                <a:latin typeface="Arial" panose="020B0604020202020204" pitchFamily="34" charset="0"/>
                <a:cs typeface="Arial" panose="020B0604020202020204" pitchFamily="34" charset="0"/>
              </a:defRPr>
            </a:lvl1pPr>
            <a:lvl2pPr marL="534988" indent="-173038" algn="just">
              <a:lnSpc>
                <a:spcPct val="100000"/>
              </a:lnSpc>
              <a:spcBef>
                <a:spcPts val="0"/>
              </a:spcBef>
              <a:buClr>
                <a:schemeClr val="tx2"/>
              </a:buClr>
              <a:buFont typeface="Arial" panose="020B0604020202020204" pitchFamily="34" charset="0"/>
              <a:buChar char="•"/>
              <a:defRPr sz="1600" b="0" i="0">
                <a:latin typeface="FWD Circular TT Book" panose="02010604010101010104" pitchFamily="2" charset="77"/>
                <a:cs typeface="FWD Circular TT Book" panose="02010604010101010104" pitchFamily="2" charset="77"/>
              </a:defRPr>
            </a:lvl2pPr>
            <a:lvl3pPr marL="896938" indent="-180975" algn="just">
              <a:lnSpc>
                <a:spcPct val="100000"/>
              </a:lnSpc>
              <a:spcBef>
                <a:spcPts val="0"/>
              </a:spcBef>
              <a:buClr>
                <a:schemeClr val="tx2"/>
              </a:buClr>
              <a:buFont typeface="Arial" panose="020B0604020202020204" pitchFamily="34" charset="0"/>
              <a:buChar char="‒"/>
              <a:defRPr lang="en-GB" sz="1600" b="0" i="0" kern="1200" dirty="0">
                <a:solidFill>
                  <a:schemeClr val="tx1"/>
                </a:solidFill>
                <a:latin typeface="FWD Circular TT Book" panose="02010604010101010104" pitchFamily="2" charset="77"/>
                <a:ea typeface="+mn-ea"/>
                <a:cs typeface="FWD Circular TT Book" panose="02010604010101010104" pitchFamily="2" charset="77"/>
              </a:defRPr>
            </a:lvl3pPr>
            <a:lvl4pPr marL="1657350" indent="-285750">
              <a:buClr>
                <a:schemeClr val="tx2"/>
              </a:buClr>
              <a:buFont typeface="Wingdings" pitchFamily="2" charset="2"/>
              <a:buChar char="§"/>
              <a:defRPr>
                <a:latin typeface="Arial" panose="020B0604020202020204" pitchFamily="34" charset="0"/>
                <a:cs typeface="Arial" panose="020B0604020202020204" pitchFamily="34" charset="0"/>
              </a:defRPr>
            </a:lvl4pPr>
            <a:lvl5pPr marL="2114550" indent="-285750">
              <a:buClr>
                <a:schemeClr val="tx2"/>
              </a:buClr>
              <a:buFont typeface="Wingdings" pitchFamily="2" charset="2"/>
              <a:buChar char="§"/>
              <a:defRPr>
                <a:latin typeface="Arial" panose="020B0604020202020204" pitchFamily="34" charset="0"/>
                <a:cs typeface="Arial" panose="020B0604020202020204" pitchFamily="34" charset="0"/>
              </a:defRPr>
            </a:lvl5pPr>
          </a:lstStyle>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0"/>
            <a:endParaRPr lang="en-GB"/>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2"/>
            <a:r>
              <a:rPr lang="en-GB"/>
              <a:t>Sub-bullet</a:t>
            </a:r>
          </a:p>
          <a:p>
            <a:pPr lvl="2"/>
            <a:r>
              <a:rPr lang="en-GB"/>
              <a:t>Sub-bullet</a:t>
            </a:r>
          </a:p>
          <a:p>
            <a:pPr lvl="0"/>
            <a:endParaRPr lang="en-GB"/>
          </a:p>
          <a:p>
            <a:pPr lvl="0"/>
            <a:r>
              <a:rPr lang="en-GB" err="1"/>
              <a:t>Pid</a:t>
            </a:r>
            <a:r>
              <a:rPr lang="en-GB"/>
              <a:t> quo </a:t>
            </a:r>
            <a:r>
              <a:rPr lang="en-GB" err="1"/>
              <a:t>blam</a:t>
            </a:r>
            <a:r>
              <a:rPr lang="en-GB"/>
              <a:t> quo </a:t>
            </a:r>
            <a:r>
              <a:rPr lang="en-GB" err="1"/>
              <a:t>ium</a:t>
            </a:r>
            <a:r>
              <a:rPr lang="en-GB"/>
              <a:t> </a:t>
            </a:r>
            <a:r>
              <a:rPr lang="en-GB" err="1"/>
              <a:t>explamus</a:t>
            </a:r>
            <a:r>
              <a:rPr lang="en-GB"/>
              <a:t> </a:t>
            </a:r>
            <a:r>
              <a:rPr lang="en-GB" err="1"/>
              <a:t>eatquo</a:t>
            </a:r>
            <a:r>
              <a:rPr lang="en-GB"/>
              <a:t> </a:t>
            </a:r>
            <a:r>
              <a:rPr lang="en-GB" err="1"/>
              <a:t>eum</a:t>
            </a:r>
            <a:r>
              <a:rPr lang="en-GB"/>
              <a:t> </a:t>
            </a:r>
            <a:r>
              <a:rPr lang="en-GB" err="1"/>
              <a:t>volorerferro</a:t>
            </a:r>
            <a:r>
              <a:rPr lang="en-GB"/>
              <a:t> </a:t>
            </a:r>
            <a:r>
              <a:rPr lang="en-GB" err="1"/>
              <a:t>eossi</a:t>
            </a:r>
            <a:r>
              <a:rPr lang="en-GB"/>
              <a:t> </a:t>
            </a:r>
            <a:r>
              <a:rPr lang="en-GB" err="1"/>
              <a:t>consed</a:t>
            </a:r>
            <a:r>
              <a:rPr lang="en-GB"/>
              <a:t> </a:t>
            </a:r>
            <a:r>
              <a:rPr lang="en-GB" err="1"/>
              <a:t>quundit</a:t>
            </a:r>
            <a:r>
              <a:rPr lang="en-GB"/>
              <a:t> </a:t>
            </a:r>
            <a:r>
              <a:rPr lang="en-GB" err="1"/>
              <a:t>ectupta</a:t>
            </a:r>
            <a:r>
              <a:rPr lang="en-GB"/>
              <a:t> de que sim </a:t>
            </a:r>
            <a:r>
              <a:rPr lang="en-GB" err="1"/>
              <a:t>ilitas</a:t>
            </a:r>
            <a:r>
              <a:rPr lang="en-GB"/>
              <a:t> et as </a:t>
            </a:r>
            <a:r>
              <a:rPr lang="en-GB" err="1"/>
              <a:t>alignis</a:t>
            </a:r>
            <a:r>
              <a:rPr lang="en-GB"/>
              <a:t> </a:t>
            </a:r>
            <a:r>
              <a:rPr lang="en-GB" err="1"/>
              <a:t>maio</a:t>
            </a:r>
            <a:r>
              <a:rPr lang="en-GB"/>
              <a:t> </a:t>
            </a:r>
            <a:r>
              <a:rPr lang="en-GB" err="1"/>
              <a:t>quatia</a:t>
            </a:r>
            <a:r>
              <a:rPr lang="en-GB"/>
              <a:t> </a:t>
            </a:r>
            <a:r>
              <a:rPr lang="en-GB" err="1"/>
              <a:t>veritae</a:t>
            </a:r>
            <a:r>
              <a:rPr lang="en-GB"/>
              <a:t> nest </a:t>
            </a:r>
            <a:r>
              <a:rPr lang="en-GB" err="1"/>
              <a:t>quatiusdam</a:t>
            </a:r>
            <a:r>
              <a:rPr lang="en-GB"/>
              <a:t>, sit </a:t>
            </a:r>
            <a:r>
              <a:rPr lang="en-GB" err="1"/>
              <a:t>fugita</a:t>
            </a:r>
            <a:r>
              <a:rPr lang="en-GB"/>
              <a:t>. </a:t>
            </a:r>
          </a:p>
          <a:p>
            <a:pPr lvl="1"/>
            <a:r>
              <a:rPr lang="en-GB"/>
              <a:t>Bullet</a:t>
            </a:r>
          </a:p>
          <a:p>
            <a:pPr lvl="1"/>
            <a:r>
              <a:rPr lang="en-GB"/>
              <a:t>Bullet </a:t>
            </a:r>
          </a:p>
          <a:p>
            <a:pPr lvl="2"/>
            <a:r>
              <a:rPr lang="en-GB"/>
              <a:t>Sub-bullet</a:t>
            </a:r>
          </a:p>
          <a:p>
            <a:pPr lvl="2"/>
            <a:r>
              <a:rPr lang="en-GB"/>
              <a:t>Sub-bullet</a:t>
            </a:r>
          </a:p>
        </p:txBody>
      </p:sp>
      <p:sp>
        <p:nvSpPr>
          <p:cNvPr id="11" name="Picture Placeholder 2">
            <a:extLst>
              <a:ext uri="{FF2B5EF4-FFF2-40B4-BE49-F238E27FC236}">
                <a16:creationId xmlns:a16="http://schemas.microsoft.com/office/drawing/2014/main" id="{B3F09C4E-B655-4AEE-9F2D-2A849B01F6CF}"/>
              </a:ext>
            </a:extLst>
          </p:cNvPr>
          <p:cNvSpPr>
            <a:spLocks noGrp="1" noChangeAspect="1"/>
          </p:cNvSpPr>
          <p:nvPr>
            <p:ph type="pic" sz="quarter" idx="10" hasCustomPrompt="1"/>
          </p:nvPr>
        </p:nvSpPr>
        <p:spPr>
          <a:xfrm>
            <a:off x="6608933" y="1440000"/>
            <a:ext cx="5013155" cy="4525037"/>
          </a:xfrm>
          <a:custGeom>
            <a:avLst/>
            <a:gdLst>
              <a:gd name="connsiteX0" fmla="*/ 420578 w 5435600"/>
              <a:gd name="connsiteY0" fmla="*/ 0 h 4906349"/>
              <a:gd name="connsiteX1" fmla="*/ 5015022 w 5435600"/>
              <a:gd name="connsiteY1" fmla="*/ 0 h 4906349"/>
              <a:gd name="connsiteX2" fmla="*/ 5074607 w 5435600"/>
              <a:gd name="connsiteY2" fmla="*/ 6010 h 4906349"/>
              <a:gd name="connsiteX3" fmla="*/ 5435600 w 5435600"/>
              <a:gd name="connsiteY3" fmla="*/ 449135 h 4906349"/>
              <a:gd name="connsiteX4" fmla="*/ 5435600 w 5435600"/>
              <a:gd name="connsiteY4" fmla="*/ 3584944 h 4906349"/>
              <a:gd name="connsiteX5" fmla="*/ 5435600 w 5435600"/>
              <a:gd name="connsiteY5" fmla="*/ 4454034 h 4906349"/>
              <a:gd name="connsiteX6" fmla="*/ 5435600 w 5435600"/>
              <a:gd name="connsiteY6" fmla="*/ 4906349 h 4906349"/>
              <a:gd name="connsiteX7" fmla="*/ 4983492 w 5435600"/>
              <a:gd name="connsiteY7" fmla="*/ 4906349 h 4906349"/>
              <a:gd name="connsiteX8" fmla="*/ 4135120 w 5435600"/>
              <a:gd name="connsiteY8" fmla="*/ 4906349 h 4906349"/>
              <a:gd name="connsiteX9" fmla="*/ 452108 w 5435600"/>
              <a:gd name="connsiteY9" fmla="*/ 4906349 h 4906349"/>
              <a:gd name="connsiteX10" fmla="*/ 0 w 5435600"/>
              <a:gd name="connsiteY10" fmla="*/ 4454034 h 4906349"/>
              <a:gd name="connsiteX11" fmla="*/ 0 w 5435600"/>
              <a:gd name="connsiteY11" fmla="*/ 449135 h 4906349"/>
              <a:gd name="connsiteX12" fmla="*/ 360993 w 5435600"/>
              <a:gd name="connsiteY12" fmla="*/ 6010 h 490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5600" h="4906349">
                <a:moveTo>
                  <a:pt x="420578" y="0"/>
                </a:moveTo>
                <a:lnTo>
                  <a:pt x="5015022" y="0"/>
                </a:lnTo>
                <a:lnTo>
                  <a:pt x="5074607" y="6010"/>
                </a:lnTo>
                <a:cubicBezTo>
                  <a:pt x="5280625" y="48186"/>
                  <a:pt x="5435600" y="230555"/>
                  <a:pt x="5435600" y="449135"/>
                </a:cubicBezTo>
                <a:lnTo>
                  <a:pt x="5435600" y="3584944"/>
                </a:lnTo>
                <a:lnTo>
                  <a:pt x="5435600" y="4454034"/>
                </a:lnTo>
                <a:lnTo>
                  <a:pt x="5435600" y="4906349"/>
                </a:lnTo>
                <a:lnTo>
                  <a:pt x="4983492" y="4906349"/>
                </a:lnTo>
                <a:lnTo>
                  <a:pt x="4135120" y="4906349"/>
                </a:lnTo>
                <a:lnTo>
                  <a:pt x="452108" y="4906349"/>
                </a:lnTo>
                <a:cubicBezTo>
                  <a:pt x="202416" y="4906349"/>
                  <a:pt x="0" y="4703840"/>
                  <a:pt x="0" y="4454034"/>
                </a:cubicBezTo>
                <a:lnTo>
                  <a:pt x="0" y="449135"/>
                </a:lnTo>
                <a:cubicBezTo>
                  <a:pt x="0" y="230555"/>
                  <a:pt x="154975" y="48186"/>
                  <a:pt x="360993" y="6010"/>
                </a:cubicBezTo>
                <a:close/>
              </a:path>
            </a:pathLst>
          </a:custGeom>
          <a:solidFill>
            <a:srgbClr val="F8F9F9"/>
          </a:solidFill>
        </p:spPr>
        <p:txBody>
          <a:bodyPr wrap="square" anchor="ctr" anchorCtr="0">
            <a:noAutofit/>
          </a:bodyPr>
          <a:lstStyle>
            <a:lvl1pPr marL="0" indent="0" algn="ctr">
              <a:buNone/>
              <a:defRPr sz="1400" b="0" i="0">
                <a:solidFill>
                  <a:schemeClr val="tx2"/>
                </a:solidFill>
                <a:latin typeface="Arial" panose="020B0604020202020204" pitchFamily="34" charset="0"/>
                <a:cs typeface="Arial" panose="020B0604020202020204" pitchFamily="34" charset="0"/>
              </a:defRPr>
            </a:lvl1pPr>
          </a:lstStyle>
          <a:p>
            <a:r>
              <a:rPr lang="en-US"/>
              <a:t>Photograph</a:t>
            </a:r>
          </a:p>
          <a:p>
            <a:endParaRPr lang="en-US"/>
          </a:p>
          <a:p>
            <a:endParaRPr lang="en-US"/>
          </a:p>
        </p:txBody>
      </p:sp>
      <p:cxnSp>
        <p:nvCxnSpPr>
          <p:cNvPr id="13" name="Straight Connector 12">
            <a:extLst>
              <a:ext uri="{FF2B5EF4-FFF2-40B4-BE49-F238E27FC236}">
                <a16:creationId xmlns:a16="http://schemas.microsoft.com/office/drawing/2014/main" id="{1FB10683-7E97-6C4C-B13A-EAC587704E4C}"/>
              </a:ext>
            </a:extLst>
          </p:cNvPr>
          <p:cNvCxnSpPr>
            <a:cxnSpLocks/>
          </p:cNvCxnSpPr>
          <p:nvPr userDrawn="1"/>
        </p:nvCxnSpPr>
        <p:spPr>
          <a:xfrm>
            <a:off x="558798" y="266433"/>
            <a:ext cx="190195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FC70A98F-2748-E14B-B909-2FB6E5644F0A}"/>
              </a:ext>
            </a:extLst>
          </p:cNvPr>
          <p:cNvSpPr>
            <a:spLocks noGrp="1"/>
          </p:cNvSpPr>
          <p:nvPr>
            <p:ph type="body" sz="quarter" idx="27" hasCustomPrompt="1"/>
          </p:nvPr>
        </p:nvSpPr>
        <p:spPr>
          <a:xfrm>
            <a:off x="540000" y="432000"/>
            <a:ext cx="8856000" cy="288397"/>
          </a:xfrm>
          <a:prstGeom prst="rect">
            <a:avLst/>
          </a:prstGeom>
        </p:spPr>
        <p:txBody>
          <a:bodyPr lIns="0" tIns="0" rIns="0" bIns="0"/>
          <a:lstStyle>
            <a:lvl1pPr marL="0" indent="0">
              <a:buNone/>
              <a:defRPr sz="2500" b="1" i="0">
                <a:solidFill>
                  <a:schemeClr val="tx2"/>
                </a:solidFill>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GB"/>
              <a:t>Headline</a:t>
            </a:r>
          </a:p>
        </p:txBody>
      </p:sp>
    </p:spTree>
    <p:extLst>
      <p:ext uri="{BB962C8B-B14F-4D97-AF65-F5344CB8AC3E}">
        <p14:creationId xmlns:p14="http://schemas.microsoft.com/office/powerpoint/2010/main" val="204593280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5.xml"/><Relationship Id="rId1" Type="http://schemas.openxmlformats.org/officeDocument/2006/relationships/slideLayout" Target="../slideLayouts/slideLayout19.xml"/><Relationship Id="rId4"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7.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6.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7.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6A32EB-A798-AF41-A0B2-BD174AA2B647}"/>
              </a:ext>
            </a:extLst>
          </p:cNvPr>
          <p:cNvPicPr>
            <a:picLocks noChangeAspect="1"/>
          </p:cNvPicPr>
          <p:nvPr userDrawn="1"/>
        </p:nvPicPr>
        <p:blipFill>
          <a:blip r:embed="rId4"/>
          <a:stretch>
            <a:fillRect/>
          </a:stretch>
        </p:blipFill>
        <p:spPr>
          <a:xfrm>
            <a:off x="10721618" y="510519"/>
            <a:ext cx="987425" cy="254707"/>
          </a:xfrm>
          <a:prstGeom prst="rect">
            <a:avLst/>
          </a:prstGeom>
        </p:spPr>
      </p:pic>
      <p:pic>
        <p:nvPicPr>
          <p:cNvPr id="4" name="Picture 3">
            <a:extLst>
              <a:ext uri="{FF2B5EF4-FFF2-40B4-BE49-F238E27FC236}">
                <a16:creationId xmlns:a16="http://schemas.microsoft.com/office/drawing/2014/main" id="{B5404DB4-FF04-4FDB-B98E-2E289C48A71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42544" y="510519"/>
            <a:ext cx="929795" cy="462178"/>
          </a:xfrm>
          <a:prstGeom prst="rect">
            <a:avLst/>
          </a:prstGeom>
        </p:spPr>
      </p:pic>
    </p:spTree>
    <p:extLst>
      <p:ext uri="{BB962C8B-B14F-4D97-AF65-F5344CB8AC3E}">
        <p14:creationId xmlns:p14="http://schemas.microsoft.com/office/powerpoint/2010/main" val="553589754"/>
      </p:ext>
    </p:extLst>
  </p:cSld>
  <p:clrMap bg1="lt1" tx1="dk1" bg2="lt2" tx2="dk2" accent1="accent1" accent2="accent2" accent3="accent3" accent4="accent4" accent5="accent5" accent6="accent6" hlink="hlink" folHlink="folHlink"/>
  <p:sldLayoutIdLst>
    <p:sldLayoutId id="2147483759" r:id="rId1"/>
    <p:sldLayoutId id="214748374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2" pos="6879">
          <p15:clr>
            <a:srgbClr val="FFFFF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8772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7F269B-A98A-AC49-8702-16E3DFC19DE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900315" y="340399"/>
            <a:ext cx="738586" cy="362814"/>
          </a:xfrm>
          <a:prstGeom prst="rect">
            <a:avLst/>
          </a:prstGeom>
        </p:spPr>
      </p:pic>
    </p:spTree>
    <p:extLst>
      <p:ext uri="{BB962C8B-B14F-4D97-AF65-F5344CB8AC3E}">
        <p14:creationId xmlns:p14="http://schemas.microsoft.com/office/powerpoint/2010/main" val="915273046"/>
      </p:ext>
    </p:extLst>
  </p:cSld>
  <p:clrMap bg1="lt1" tx1="dk1" bg2="lt2" tx2="dk2" accent1="accent1" accent2="accent2" accent3="accent3" accent4="accent4" accent5="accent5" accent6="accent6" hlink="hlink" folHlink="folHlink"/>
  <p:sldLayoutIdLst>
    <p:sldLayoutId id="2147483708" r:id="rId1"/>
    <p:sldLayoutId id="2147483734" r:id="rId2"/>
    <p:sldLayoutId id="214748371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CE1B6A-3505-4842-98D0-702020B704D5}"/>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0909003" y="340399"/>
            <a:ext cx="729898" cy="362814"/>
          </a:xfrm>
          <a:prstGeom prst="rect">
            <a:avLst/>
          </a:prstGeom>
        </p:spPr>
      </p:pic>
    </p:spTree>
    <p:extLst>
      <p:ext uri="{BB962C8B-B14F-4D97-AF65-F5344CB8AC3E}">
        <p14:creationId xmlns:p14="http://schemas.microsoft.com/office/powerpoint/2010/main" val="2429646312"/>
      </p:ext>
    </p:extLst>
  </p:cSld>
  <p:clrMap bg1="lt1" tx1="dk1" bg2="lt2" tx2="dk2" accent1="accent1" accent2="accent2" accent3="accent3" accent4="accent4" accent5="accent5" accent6="accent6" hlink="hlink" folHlink="folHlink"/>
  <p:sldLayoutIdLst>
    <p:sldLayoutId id="2147483730" r:id="rId1"/>
    <p:sldLayoutId id="2147483673" r:id="rId2"/>
    <p:sldLayoutId id="2147483716" r:id="rId3"/>
    <p:sldLayoutId id="2147483693" r:id="rId4"/>
    <p:sldLayoutId id="2147483748" r:id="rId5"/>
    <p:sldLayoutId id="2147483677" r:id="rId6"/>
    <p:sldLayoutId id="2147483737" r:id="rId7"/>
    <p:sldLayoutId id="2147483720" r:id="rId8"/>
    <p:sldLayoutId id="2147483685" r:id="rId9"/>
    <p:sldLayoutId id="2147483689" r:id="rId10"/>
    <p:sldLayoutId id="2147483679" r:id="rId11"/>
    <p:sldLayoutId id="214748374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84847"/>
      </p:ext>
    </p:extLst>
  </p:cSld>
  <p:clrMap bg1="lt1" tx1="dk1" bg2="lt2" tx2="dk2" accent1="accent1" accent2="accent2" accent3="accent3" accent4="accent4" accent5="accent5" accent6="accent6" hlink="hlink" folHlink="folHlink"/>
  <p:sldLayoutIdLst>
    <p:sldLayoutId id="214748374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55F9D6-804B-6646-8030-82B221D5AAB3}"/>
              </a:ext>
            </a:extLst>
          </p:cNvPr>
          <p:cNvPicPr>
            <a:picLocks noChangeAspect="1"/>
          </p:cNvPicPr>
          <p:nvPr userDrawn="1"/>
        </p:nvPicPr>
        <p:blipFill>
          <a:blip r:embed="rId3"/>
          <a:stretch>
            <a:fillRect/>
          </a:stretch>
        </p:blipFill>
        <p:spPr>
          <a:xfrm>
            <a:off x="10245827" y="434907"/>
            <a:ext cx="1503381" cy="387798"/>
          </a:xfrm>
          <a:prstGeom prst="rect">
            <a:avLst/>
          </a:prstGeom>
        </p:spPr>
      </p:pic>
      <p:pic>
        <p:nvPicPr>
          <p:cNvPr id="6" name="Picture 5">
            <a:extLst>
              <a:ext uri="{FF2B5EF4-FFF2-40B4-BE49-F238E27FC236}">
                <a16:creationId xmlns:a16="http://schemas.microsoft.com/office/drawing/2014/main" id="{D2AA213B-7E52-C544-8EBC-8EEA1E39CB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2213" y="434907"/>
            <a:ext cx="1447800" cy="711200"/>
          </a:xfrm>
          <a:prstGeom prst="rect">
            <a:avLst/>
          </a:prstGeom>
        </p:spPr>
      </p:pic>
    </p:spTree>
    <p:extLst>
      <p:ext uri="{BB962C8B-B14F-4D97-AF65-F5344CB8AC3E}">
        <p14:creationId xmlns:p14="http://schemas.microsoft.com/office/powerpoint/2010/main" val="58658264"/>
      </p:ext>
    </p:extLst>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7B6B2B-0543-1F40-B5FA-75916BC0FE34}"/>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0874712" y="420624"/>
            <a:ext cx="787400" cy="381000"/>
          </a:xfrm>
          <a:prstGeom prst="rect">
            <a:avLst/>
          </a:prstGeom>
        </p:spPr>
      </p:pic>
    </p:spTree>
    <p:extLst>
      <p:ext uri="{BB962C8B-B14F-4D97-AF65-F5344CB8AC3E}">
        <p14:creationId xmlns:p14="http://schemas.microsoft.com/office/powerpoint/2010/main" val="2429646312"/>
      </p:ext>
    </p:extLst>
  </p:cSld>
  <p:clrMap bg1="lt1" tx1="dk1" bg2="lt2" tx2="dk2" accent1="accent1" accent2="accent2" accent3="accent3" accent4="accent4" accent5="accent5" accent6="accent6" hlink="hlink" folHlink="folHlink"/>
  <p:sldLayoutIdLst>
    <p:sldLayoutId id="2147483751" r:id="rId1"/>
    <p:sldLayoutId id="2147483674" r:id="rId2"/>
    <p:sldLayoutId id="2147483675" r:id="rId3"/>
    <p:sldLayoutId id="2147483676" r:id="rId4"/>
    <p:sldLayoutId id="2147483752" r:id="rId5"/>
    <p:sldLayoutId id="2147483678" r:id="rId6"/>
    <p:sldLayoutId id="2147483753" r:id="rId7"/>
    <p:sldLayoutId id="2147483680" r:id="rId8"/>
    <p:sldLayoutId id="2147483754" r:id="rId9"/>
    <p:sldLayoutId id="2147483681" r:id="rId10"/>
    <p:sldLayoutId id="2147483682" r:id="rId11"/>
    <p:sldLayoutId id="2147483683" r:id="rId12"/>
    <p:sldLayoutId id="2147483684" r:id="rId13"/>
    <p:sldLayoutId id="2147483755" r:id="rId14"/>
    <p:sldLayoutId id="2147483686" r:id="rId15"/>
    <p:sldLayoutId id="2147483687" r:id="rId16"/>
    <p:sldLayoutId id="2147483688" r:id="rId17"/>
    <p:sldLayoutId id="214748375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FD36C-5B1C-9F68-BA8C-4E6FC4CF30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a:extLst>
              <a:ext uri="{FF2B5EF4-FFF2-40B4-BE49-F238E27FC236}">
                <a16:creationId xmlns:a16="http://schemas.microsoft.com/office/drawing/2014/main" id="{B77C1625-7EAC-8EF7-BAD0-EAF78AC66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D9E9D2D0-138D-6DFD-D5EF-EE2AED6F21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2393E9-E5D8-468E-8212-3C479A9AB987}" type="datetimeFigureOut">
              <a:rPr lang="th-TH" smtClean="0"/>
              <a:t>16/08/65</a:t>
            </a:fld>
            <a:endParaRPr lang="th-TH"/>
          </a:p>
        </p:txBody>
      </p:sp>
      <p:sp>
        <p:nvSpPr>
          <p:cNvPr id="5" name="Footer Placeholder 4">
            <a:extLst>
              <a:ext uri="{FF2B5EF4-FFF2-40B4-BE49-F238E27FC236}">
                <a16:creationId xmlns:a16="http://schemas.microsoft.com/office/drawing/2014/main" id="{03752D04-D330-139D-111E-1198532ECE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a:extLst>
              <a:ext uri="{FF2B5EF4-FFF2-40B4-BE49-F238E27FC236}">
                <a16:creationId xmlns:a16="http://schemas.microsoft.com/office/drawing/2014/main" id="{E9594EA5-524C-DBC5-8EE8-C67FC2F9C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B04737-4476-4594-A460-5681DF9D462A}" type="slidenum">
              <a:rPr lang="th-TH" smtClean="0"/>
              <a:t>‹#›</a:t>
            </a:fld>
            <a:endParaRPr lang="th-TH"/>
          </a:p>
        </p:txBody>
      </p:sp>
    </p:spTree>
    <p:extLst>
      <p:ext uri="{BB962C8B-B14F-4D97-AF65-F5344CB8AC3E}">
        <p14:creationId xmlns:p14="http://schemas.microsoft.com/office/powerpoint/2010/main" val="1646923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comments" Target="../comments/comment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comments" Target="../comments/comment9.xml"/><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comments" Target="../comments/comment10.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comments" Target="../comments/comment11.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comments" Target="../comments/comment12.xml"/></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13.xml"/><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comments" Target="../comments/comment14.xml"/><Relationship Id="rId5" Type="http://schemas.openxmlformats.org/officeDocument/2006/relationships/image" Target="../media/image60.png"/><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comments" Target="../comments/comment15.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comments" Target="../comments/comment16.xml"/><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comments" Target="../comments/comment17.xm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6.xml"/><Relationship Id="rId4" Type="http://schemas.openxmlformats.org/officeDocument/2006/relationships/comments" Target="../comments/comment18.xm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comments" Target="../comments/comment19.xml"/><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comments" Target="../comments/comment20.xml"/><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comments" Target="../comments/comment21.xml"/><Relationship Id="rId5" Type="http://schemas.openxmlformats.org/officeDocument/2006/relationships/image" Target="../media/image93.png"/><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jpe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9.xml"/><Relationship Id="rId5" Type="http://schemas.openxmlformats.org/officeDocument/2006/relationships/comments" Target="../comments/comment22.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9.xml"/><Relationship Id="rId4" Type="http://schemas.openxmlformats.org/officeDocument/2006/relationships/comments" Target="../comments/comment23.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6.xml"/><Relationship Id="rId6" Type="http://schemas.openxmlformats.org/officeDocument/2006/relationships/comments" Target="../comments/comment25.xml"/><Relationship Id="rId5" Type="http://schemas.openxmlformats.org/officeDocument/2006/relationships/image" Target="../media/image107.jpe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comments" Target="../comments/comment26.xml"/><Relationship Id="rId4" Type="http://schemas.openxmlformats.org/officeDocument/2006/relationships/image" Target="../media/image115.jpeg"/></Relationships>
</file>

<file path=ppt/slides/_rels/slide33.xml.rels><?xml version="1.0" encoding="UTF-8" standalone="yes"?>
<Relationships xmlns="http://schemas.openxmlformats.org/package/2006/relationships"><Relationship Id="rId8" Type="http://schemas.openxmlformats.org/officeDocument/2006/relationships/comments" Target="../comments/comment27.xml"/><Relationship Id="rId3" Type="http://schemas.openxmlformats.org/officeDocument/2006/relationships/image" Target="../media/image117.jpe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 Id="rId5" Type="http://schemas.openxmlformats.org/officeDocument/2006/relationships/image" Target="../media/image126.png"/><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7.xml"/><Relationship Id="rId4" Type="http://schemas.openxmlformats.org/officeDocument/2006/relationships/comments" Target="../comments/comment28.xml"/></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comments" Target="../comments/comment29.xml"/><Relationship Id="rId5" Type="http://schemas.openxmlformats.org/officeDocument/2006/relationships/image" Target="../media/image132.png"/><Relationship Id="rId4" Type="http://schemas.openxmlformats.org/officeDocument/2006/relationships/image" Target="../media/image131.png"/></Relationships>
</file>

<file path=ppt/slides/_rels/slide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comments" Target="../comments/comment30.xml"/><Relationship Id="rId4" Type="http://schemas.openxmlformats.org/officeDocument/2006/relationships/image" Target="../media/image138.png"/></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6.xml"/><Relationship Id="rId5" Type="http://schemas.openxmlformats.org/officeDocument/2006/relationships/comments" Target="../comments/comment31.xml"/><Relationship Id="rId4" Type="http://schemas.openxmlformats.org/officeDocument/2006/relationships/image" Target="../media/image141.jpeg"/></Relationships>
</file>

<file path=ppt/slides/_rels/slide41.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comments" Target="../comments/comment32.xml"/><Relationship Id="rId5" Type="http://schemas.openxmlformats.org/officeDocument/2006/relationships/image" Target="../media/image145.png"/><Relationship Id="rId4" Type="http://schemas.openxmlformats.org/officeDocument/2006/relationships/image" Target="../media/image144.jpeg"/></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comments" Target="../comments/comment33.xml"/></Relationships>
</file>

<file path=ppt/slides/_rels/slide4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xml"/><Relationship Id="rId5" Type="http://schemas.openxmlformats.org/officeDocument/2006/relationships/comments" Target="../comments/comment34.xml"/><Relationship Id="rId4" Type="http://schemas.openxmlformats.org/officeDocument/2006/relationships/image" Target="../media/image152.png"/></Relationships>
</file>

<file path=ppt/slides/_rels/slide4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comments" Target="../comments/comment35.xml"/><Relationship Id="rId4" Type="http://schemas.openxmlformats.org/officeDocument/2006/relationships/image" Target="../media/image155.png"/></Relationships>
</file>

<file path=ppt/slides/_rels/slide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comments" Target="../comments/comment5.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comments" Target="../comments/comment6.xml"/><Relationship Id="rId5" Type="http://schemas.openxmlformats.org/officeDocument/2006/relationships/image" Target="../media/image30.pn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comments" Target="../comments/comment7.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itting around a table&#10;&#10;Description automatically generated with medium confidence">
            <a:extLst>
              <a:ext uri="{FF2B5EF4-FFF2-40B4-BE49-F238E27FC236}">
                <a16:creationId xmlns:a16="http://schemas.microsoft.com/office/drawing/2014/main" id="{00379E2B-D754-4D6F-94A9-E2ACD9B5E734}"/>
              </a:ext>
            </a:extLst>
          </p:cNvPr>
          <p:cNvPicPr>
            <a:picLocks noGrp="1" noChangeAspect="1"/>
          </p:cNvPicPr>
          <p:nvPr>
            <p:ph type="pic" sz="quarter" idx="11"/>
          </p:nvPr>
        </p:nvPicPr>
        <p:blipFill rotWithShape="1">
          <a:blip r:embed="rId2"/>
          <a:srcRect l="152" t="22424" r="10689" b="19110"/>
          <a:stretch/>
        </p:blipFill>
        <p:spPr>
          <a:xfrm>
            <a:off x="537825" y="1502277"/>
            <a:ext cx="11125200" cy="4864100"/>
          </a:xfrm>
        </p:spPr>
      </p:pic>
      <p:pic>
        <p:nvPicPr>
          <p:cNvPr id="6" name="Picture 5" descr="Shape&#10;&#10;Description automatically generated">
            <a:extLst>
              <a:ext uri="{FF2B5EF4-FFF2-40B4-BE49-F238E27FC236}">
                <a16:creationId xmlns:a16="http://schemas.microsoft.com/office/drawing/2014/main" id="{930FC1D2-FCE3-9B44-9B12-F8DDBCA8FA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8845" y="1502277"/>
            <a:ext cx="6311900" cy="4864100"/>
          </a:xfrm>
          <a:prstGeom prst="rect">
            <a:avLst/>
          </a:prstGeom>
        </p:spPr>
      </p:pic>
      <p:sp>
        <p:nvSpPr>
          <p:cNvPr id="7" name="TextBox 6">
            <a:extLst>
              <a:ext uri="{FF2B5EF4-FFF2-40B4-BE49-F238E27FC236}">
                <a16:creationId xmlns:a16="http://schemas.microsoft.com/office/drawing/2014/main" id="{6DE234EC-47DF-054F-B86A-D4867652FA1D}"/>
              </a:ext>
            </a:extLst>
          </p:cNvPr>
          <p:cNvSpPr txBox="1"/>
          <p:nvPr/>
        </p:nvSpPr>
        <p:spPr>
          <a:xfrm>
            <a:off x="969070" y="2918664"/>
            <a:ext cx="5325051" cy="1384995"/>
          </a:xfrm>
          <a:prstGeom prst="rect">
            <a:avLst/>
          </a:prstGeom>
          <a:noFill/>
        </p:spPr>
        <p:txBody>
          <a:bodyPr wrap="square" rtlCol="0">
            <a:spAutoFit/>
          </a:bodyPr>
          <a:lstStyle/>
          <a:p>
            <a:r>
              <a:rPr lang="en-US" sz="4200" b="1">
                <a:solidFill>
                  <a:schemeClr val="bg1"/>
                </a:solidFill>
                <a:cs typeface="FWD Circular TT Bold" panose="02010604010101010104" pitchFamily="2" charset="77"/>
              </a:rPr>
              <a:t>Feedback on Omne After Launch (iOS) </a:t>
            </a:r>
          </a:p>
        </p:txBody>
      </p:sp>
      <p:sp>
        <p:nvSpPr>
          <p:cNvPr id="8" name="TextBox 7">
            <a:extLst>
              <a:ext uri="{FF2B5EF4-FFF2-40B4-BE49-F238E27FC236}">
                <a16:creationId xmlns:a16="http://schemas.microsoft.com/office/drawing/2014/main" id="{8BACB983-BEE5-4745-B5C0-023043676DC1}"/>
              </a:ext>
            </a:extLst>
          </p:cNvPr>
          <p:cNvSpPr txBox="1"/>
          <p:nvPr/>
        </p:nvSpPr>
        <p:spPr>
          <a:xfrm>
            <a:off x="969070" y="4986391"/>
            <a:ext cx="1659493" cy="369332"/>
          </a:xfrm>
          <a:prstGeom prst="rect">
            <a:avLst/>
          </a:prstGeom>
          <a:noFill/>
        </p:spPr>
        <p:txBody>
          <a:bodyPr wrap="none" rtlCol="0">
            <a:spAutoFit/>
          </a:bodyPr>
          <a:lstStyle/>
          <a:p>
            <a:r>
              <a:rPr lang="en-US">
                <a:solidFill>
                  <a:schemeClr val="bg1"/>
                </a:solidFill>
                <a:cs typeface="FWD Circular TT Book" panose="02010604010101010104" pitchFamily="2" charset="77"/>
              </a:rPr>
              <a:t>2 August 2022</a:t>
            </a:r>
          </a:p>
        </p:txBody>
      </p:sp>
      <p:pic>
        <p:nvPicPr>
          <p:cNvPr id="10" name="Picture 9">
            <a:extLst>
              <a:ext uri="{FF2B5EF4-FFF2-40B4-BE49-F238E27FC236}">
                <a16:creationId xmlns:a16="http://schemas.microsoft.com/office/drawing/2014/main" id="{935D074C-4CE8-C643-8E24-1D477B83E2DE}"/>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492973" y="5418391"/>
            <a:ext cx="1445383" cy="432000"/>
          </a:xfrm>
          <a:prstGeom prst="rect">
            <a:avLst/>
          </a:prstGeom>
        </p:spPr>
      </p:pic>
      <p:pic>
        <p:nvPicPr>
          <p:cNvPr id="15" name="Picture 14">
            <a:extLst>
              <a:ext uri="{FF2B5EF4-FFF2-40B4-BE49-F238E27FC236}">
                <a16:creationId xmlns:a16="http://schemas.microsoft.com/office/drawing/2014/main" id="{09B24AF3-02D8-104B-AC05-5B3014BD2300}"/>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2547786" y="4231501"/>
            <a:ext cx="1445383" cy="432000"/>
          </a:xfrm>
          <a:prstGeom prst="rect">
            <a:avLst/>
          </a:prstGeom>
        </p:spPr>
      </p:pic>
      <p:pic>
        <p:nvPicPr>
          <p:cNvPr id="16" name="Picture 15">
            <a:extLst>
              <a:ext uri="{FF2B5EF4-FFF2-40B4-BE49-F238E27FC236}">
                <a16:creationId xmlns:a16="http://schemas.microsoft.com/office/drawing/2014/main" id="{5EE9C002-1F0E-9641-A48B-0F65145EF23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553832" y="4877586"/>
            <a:ext cx="1445383" cy="4320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71DCCB42-268B-BE44-8D7D-E7C9C40CA4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92209" y="5617375"/>
            <a:ext cx="1452706" cy="432000"/>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3E83239B-CDCD-FC48-B43B-D470276CC92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553832" y="6215232"/>
            <a:ext cx="1452706" cy="432000"/>
          </a:xfrm>
          <a:prstGeom prst="rect">
            <a:avLst/>
          </a:prstGeom>
        </p:spPr>
      </p:pic>
      <p:sp>
        <p:nvSpPr>
          <p:cNvPr id="21" name="TextBox 20">
            <a:extLst>
              <a:ext uri="{FF2B5EF4-FFF2-40B4-BE49-F238E27FC236}">
                <a16:creationId xmlns:a16="http://schemas.microsoft.com/office/drawing/2014/main" id="{1181846F-6FA5-694C-A39F-BC81E0FDC3A4}"/>
              </a:ext>
            </a:extLst>
          </p:cNvPr>
          <p:cNvSpPr txBox="1"/>
          <p:nvPr/>
        </p:nvSpPr>
        <p:spPr>
          <a:xfrm>
            <a:off x="12492973" y="3094086"/>
            <a:ext cx="1946664" cy="923330"/>
          </a:xfrm>
          <a:prstGeom prst="rect">
            <a:avLst/>
          </a:prstGeom>
          <a:noFill/>
        </p:spPr>
        <p:txBody>
          <a:bodyPr wrap="square" rtlCol="0">
            <a:spAutoFit/>
          </a:bodyPr>
          <a:lstStyle/>
          <a:p>
            <a:r>
              <a:rPr lang="en-US">
                <a:highlight>
                  <a:srgbClr val="FFFF00"/>
                </a:highlight>
              </a:rPr>
              <a:t>Please</a:t>
            </a:r>
            <a:r>
              <a:rPr lang="zh-TW" altLang="en-US">
                <a:highlight>
                  <a:srgbClr val="FFFF00"/>
                </a:highlight>
              </a:rPr>
              <a:t> </a:t>
            </a:r>
            <a:r>
              <a:rPr lang="en-US" altLang="zh-TW">
                <a:highlight>
                  <a:srgbClr val="FFFF00"/>
                </a:highlight>
              </a:rPr>
              <a:t>select</a:t>
            </a:r>
            <a:r>
              <a:rPr lang="zh-TW" altLang="en-US">
                <a:highlight>
                  <a:srgbClr val="FFFF00"/>
                </a:highlight>
              </a:rPr>
              <a:t> </a:t>
            </a:r>
            <a:r>
              <a:rPr lang="en-US" altLang="zh-TW">
                <a:highlight>
                  <a:srgbClr val="FFFF00"/>
                </a:highlight>
              </a:rPr>
              <a:t>the</a:t>
            </a:r>
            <a:r>
              <a:rPr lang="zh-TW" altLang="en-US">
                <a:highlight>
                  <a:srgbClr val="FFFF00"/>
                </a:highlight>
              </a:rPr>
              <a:t> </a:t>
            </a:r>
            <a:r>
              <a:rPr lang="en-US" altLang="zh-TW">
                <a:highlight>
                  <a:srgbClr val="FFFF00"/>
                </a:highlight>
              </a:rPr>
              <a:t>classification</a:t>
            </a:r>
            <a:r>
              <a:rPr lang="zh-TW" altLang="en-US">
                <a:highlight>
                  <a:srgbClr val="FFFF00"/>
                </a:highlight>
              </a:rPr>
              <a:t> </a:t>
            </a:r>
            <a:r>
              <a:rPr lang="en-US" altLang="zh-TW">
                <a:highlight>
                  <a:srgbClr val="FFFF00"/>
                </a:highlight>
              </a:rPr>
              <a:t>label</a:t>
            </a:r>
            <a:r>
              <a:rPr lang="zh-TW" altLang="en-US">
                <a:highlight>
                  <a:srgbClr val="FFFF00"/>
                </a:highlight>
              </a:rPr>
              <a:t> </a:t>
            </a:r>
            <a:r>
              <a:rPr lang="en-US" altLang="zh-TW">
                <a:highlight>
                  <a:srgbClr val="FFFF00"/>
                </a:highlight>
              </a:rPr>
              <a:t>from</a:t>
            </a:r>
            <a:r>
              <a:rPr lang="zh-TW" altLang="en-US">
                <a:highlight>
                  <a:srgbClr val="FFFF00"/>
                </a:highlight>
              </a:rPr>
              <a:t> </a:t>
            </a:r>
            <a:r>
              <a:rPr lang="en-US" altLang="zh-TW">
                <a:highlight>
                  <a:srgbClr val="FFFF00"/>
                </a:highlight>
              </a:rPr>
              <a:t>below:</a:t>
            </a:r>
            <a:endParaRPr lang="en-US">
              <a:highlight>
                <a:srgbClr val="FFFF00"/>
              </a:highlight>
            </a:endParaRPr>
          </a:p>
        </p:txBody>
      </p:sp>
    </p:spTree>
    <p:extLst>
      <p:ext uri="{BB962C8B-B14F-4D97-AF65-F5344CB8AC3E}">
        <p14:creationId xmlns:p14="http://schemas.microsoft.com/office/powerpoint/2010/main" val="935140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6BC0F-2BCC-2FE5-EDE0-E99F294C2F7D}"/>
              </a:ext>
            </a:extLst>
          </p:cNvPr>
          <p:cNvSpPr>
            <a:spLocks noGrp="1"/>
          </p:cNvSpPr>
          <p:nvPr>
            <p:ph type="body" sz="quarter" idx="27"/>
          </p:nvPr>
        </p:nvSpPr>
        <p:spPr/>
        <p:txBody>
          <a:bodyPr/>
          <a:lstStyle/>
          <a:p>
            <a:r>
              <a:rPr lang="en-GB"/>
              <a:t>Activity </a:t>
            </a:r>
            <a:r>
              <a:rPr lang="en-GB" err="1"/>
              <a:t>MirrorMe</a:t>
            </a:r>
            <a:endParaRPr lang="en-GB"/>
          </a:p>
        </p:txBody>
      </p:sp>
      <p:pic>
        <p:nvPicPr>
          <p:cNvPr id="6146" name="Picture 2" descr="Image">
            <a:extLst>
              <a:ext uri="{FF2B5EF4-FFF2-40B4-BE49-F238E27FC236}">
                <a16:creationId xmlns:a16="http://schemas.microsoft.com/office/drawing/2014/main" id="{4A232A6D-B7A3-18D1-CBB0-F4CC7A9D0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39" y="955929"/>
            <a:ext cx="2528641" cy="547007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a:extLst>
              <a:ext uri="{FF2B5EF4-FFF2-40B4-BE49-F238E27FC236}">
                <a16:creationId xmlns:a16="http://schemas.microsoft.com/office/drawing/2014/main" id="{213C599E-B938-7487-7F07-EBFD8FE62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641" y="955929"/>
            <a:ext cx="2547093" cy="55127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2639CF7-D429-8311-8086-7B7245921153}"/>
              </a:ext>
            </a:extLst>
          </p:cNvPr>
          <p:cNvSpPr txBox="1"/>
          <p:nvPr/>
        </p:nvSpPr>
        <p:spPr>
          <a:xfrm>
            <a:off x="3534747" y="2669113"/>
            <a:ext cx="12105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h-TH" sz="1400" dirty="0">
                <a:highlight>
                  <a:srgbClr val="FFFF00"/>
                </a:highlight>
              </a:rPr>
              <a:t>ผลลัพธ์กระจกวิเศษ</a:t>
            </a:r>
          </a:p>
        </p:txBody>
      </p:sp>
      <p:sp>
        <p:nvSpPr>
          <p:cNvPr id="16" name="Speech Bubble: Rectangle 15">
            <a:extLst>
              <a:ext uri="{FF2B5EF4-FFF2-40B4-BE49-F238E27FC236}">
                <a16:creationId xmlns:a16="http://schemas.microsoft.com/office/drawing/2014/main" id="{D452EDF4-A8F7-9A56-E338-394BF4A7B779}"/>
              </a:ext>
            </a:extLst>
          </p:cNvPr>
          <p:cNvSpPr/>
          <p:nvPr/>
        </p:nvSpPr>
        <p:spPr>
          <a:xfrm>
            <a:off x="4436754" y="1884270"/>
            <a:ext cx="1448561" cy="573369"/>
          </a:xfrm>
          <a:prstGeom prst="wedgeRectCallout">
            <a:avLst>
              <a:gd name="adj1" fmla="val -43452"/>
              <a:gd name="adj2" fmla="val 72570"/>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Toggle go out of frame</a:t>
            </a:r>
          </a:p>
        </p:txBody>
      </p:sp>
      <p:sp>
        <p:nvSpPr>
          <p:cNvPr id="20" name="TextBox 19">
            <a:extLst>
              <a:ext uri="{FF2B5EF4-FFF2-40B4-BE49-F238E27FC236}">
                <a16:creationId xmlns:a16="http://schemas.microsoft.com/office/drawing/2014/main" id="{49D00FFE-EDEE-4C28-81B0-475EA7C67E3D}"/>
              </a:ext>
            </a:extLst>
          </p:cNvPr>
          <p:cNvSpPr txBox="1"/>
          <p:nvPr/>
        </p:nvSpPr>
        <p:spPr>
          <a:xfrm>
            <a:off x="3072620" y="6447079"/>
            <a:ext cx="3629393" cy="461665"/>
          </a:xfrm>
          <a:prstGeom prst="rect">
            <a:avLst/>
          </a:prstGeom>
          <a:noFill/>
        </p:spPr>
        <p:txBody>
          <a:bodyPr wrap="square" rtlCol="0">
            <a:spAutoFit/>
          </a:bodyPr>
          <a:lstStyle/>
          <a:p>
            <a:r>
              <a:rPr lang="en-US" sz="1200">
                <a:solidFill>
                  <a:srgbClr val="FF0000"/>
                </a:solidFill>
              </a:rPr>
              <a:t>Key 1 : </a:t>
            </a:r>
            <a:r>
              <a:rPr lang="en-US" sz="1200" err="1">
                <a:solidFill>
                  <a:srgbClr val="FF0000"/>
                </a:solidFill>
              </a:rPr>
              <a:t>DigiCheck_Mirror_me_summary_results</a:t>
            </a:r>
            <a:endParaRPr lang="en-US" sz="1200">
              <a:solidFill>
                <a:srgbClr val="FF0000"/>
              </a:solidFill>
            </a:endParaRPr>
          </a:p>
          <a:p>
            <a:r>
              <a:rPr lang="en-US" sz="1200">
                <a:solidFill>
                  <a:srgbClr val="FF0000"/>
                </a:solidFill>
              </a:rPr>
              <a:t>Key 2 : Summary_results.Tab2</a:t>
            </a:r>
          </a:p>
        </p:txBody>
      </p:sp>
      <p:sp>
        <p:nvSpPr>
          <p:cNvPr id="22" name="Rectangle 21">
            <a:extLst>
              <a:ext uri="{FF2B5EF4-FFF2-40B4-BE49-F238E27FC236}">
                <a16:creationId xmlns:a16="http://schemas.microsoft.com/office/drawing/2014/main" id="{B42A7A16-E819-4699-98F0-E276DE04476F}"/>
              </a:ext>
            </a:extLst>
          </p:cNvPr>
          <p:cNvSpPr/>
          <p:nvPr/>
        </p:nvSpPr>
        <p:spPr>
          <a:xfrm>
            <a:off x="10009561" y="5288973"/>
            <a:ext cx="2064317"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HK" dirty="0"/>
              <a:t>Issue of yellow in </a:t>
            </a:r>
            <a:r>
              <a:rPr lang="en-HK" dirty="0" err="1"/>
              <a:t>iphone</a:t>
            </a:r>
            <a:r>
              <a:rPr lang="en-HK" dirty="0"/>
              <a:t> 11</a:t>
            </a:r>
          </a:p>
        </p:txBody>
      </p:sp>
    </p:spTree>
    <p:extLst>
      <p:ext uri="{BB962C8B-B14F-4D97-AF65-F5344CB8AC3E}">
        <p14:creationId xmlns:p14="http://schemas.microsoft.com/office/powerpoint/2010/main" val="4144818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6BC0F-2BCC-2FE5-EDE0-E99F294C2F7D}"/>
              </a:ext>
            </a:extLst>
          </p:cNvPr>
          <p:cNvSpPr>
            <a:spLocks noGrp="1"/>
          </p:cNvSpPr>
          <p:nvPr>
            <p:ph type="body" sz="quarter" idx="27"/>
          </p:nvPr>
        </p:nvSpPr>
        <p:spPr/>
        <p:txBody>
          <a:bodyPr/>
          <a:lstStyle/>
          <a:p>
            <a:r>
              <a:rPr lang="en-GB"/>
              <a:t>Activity </a:t>
            </a:r>
            <a:r>
              <a:rPr lang="en-GB" err="1"/>
              <a:t>MirrorMe</a:t>
            </a:r>
            <a:endParaRPr lang="en-GB"/>
          </a:p>
        </p:txBody>
      </p:sp>
      <p:pic>
        <p:nvPicPr>
          <p:cNvPr id="8194" name="Picture 2" descr="Image">
            <a:extLst>
              <a:ext uri="{FF2B5EF4-FFF2-40B4-BE49-F238E27FC236}">
                <a16:creationId xmlns:a16="http://schemas.microsoft.com/office/drawing/2014/main" id="{DF5BEAE8-72FE-7573-AE34-A58D17EC6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60" y="1110306"/>
            <a:ext cx="2290553" cy="49475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D954AC6-423F-F358-3E4F-2C0C2B195B2F}"/>
              </a:ext>
            </a:extLst>
          </p:cNvPr>
          <p:cNvSpPr txBox="1"/>
          <p:nvPr/>
        </p:nvSpPr>
        <p:spPr>
          <a:xfrm>
            <a:off x="306946" y="4835775"/>
            <a:ext cx="1975779" cy="466275"/>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en-US" sz="1100" err="1">
                <a:ea typeface="+mn-lt"/>
                <a:cs typeface="+mn-lt"/>
              </a:rPr>
              <a:t>กรุณาขยับให้ใบหน้าอยู่ตรงกลางตลอดเวลาที่วัดค่า</a:t>
            </a:r>
            <a:endParaRPr lang="en-US" sz="1100"/>
          </a:p>
        </p:txBody>
      </p:sp>
      <p:pic>
        <p:nvPicPr>
          <p:cNvPr id="8196" name="Picture 4" descr="Image">
            <a:extLst>
              <a:ext uri="{FF2B5EF4-FFF2-40B4-BE49-F238E27FC236}">
                <a16:creationId xmlns:a16="http://schemas.microsoft.com/office/drawing/2014/main" id="{5D4CCFAA-83B0-8CB0-929E-AAC58F16F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967" y="1110306"/>
            <a:ext cx="2290553" cy="494759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a:extLst>
              <a:ext uri="{FF2B5EF4-FFF2-40B4-BE49-F238E27FC236}">
                <a16:creationId xmlns:a16="http://schemas.microsoft.com/office/drawing/2014/main" id="{BCAAC84D-8520-E4F4-78E7-2752150AE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948" y="1110306"/>
            <a:ext cx="2290553" cy="494759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62B3C25-BEE6-E72D-2480-C2C972970B6A}"/>
              </a:ext>
            </a:extLst>
          </p:cNvPr>
          <p:cNvSpPr txBox="1"/>
          <p:nvPr/>
        </p:nvSpPr>
        <p:spPr>
          <a:xfrm>
            <a:off x="2723061" y="4767020"/>
            <a:ext cx="1975779" cy="166526"/>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ea typeface="+mn-lt"/>
                <a:cs typeface="+mn-lt"/>
              </a:rPr>
              <a:t>ยอดเยี่ยม</a:t>
            </a:r>
            <a:r>
              <a:rPr lang="en-US" sz="1100">
                <a:ea typeface="+mn-lt"/>
                <a:cs typeface="+mn-lt"/>
              </a:rPr>
              <a:t>! </a:t>
            </a:r>
            <a:r>
              <a:rPr lang="th-TH" sz="1100">
                <a:ea typeface="+mn-lt"/>
                <a:cs typeface="+mn-lt"/>
              </a:rPr>
              <a:t>กรุณาถือโทรศัพท์ค้างไว้</a:t>
            </a:r>
            <a:endParaRPr lang="en-US"/>
          </a:p>
        </p:txBody>
      </p:sp>
      <p:sp>
        <p:nvSpPr>
          <p:cNvPr id="19" name="TextBox 18">
            <a:extLst>
              <a:ext uri="{FF2B5EF4-FFF2-40B4-BE49-F238E27FC236}">
                <a16:creationId xmlns:a16="http://schemas.microsoft.com/office/drawing/2014/main" id="{7A383552-CCD0-3118-4F1A-D37D66072F91}"/>
              </a:ext>
            </a:extLst>
          </p:cNvPr>
          <p:cNvSpPr txBox="1"/>
          <p:nvPr/>
        </p:nvSpPr>
        <p:spPr>
          <a:xfrm>
            <a:off x="5034483" y="4863007"/>
            <a:ext cx="1975779" cy="333053"/>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ea typeface="+mn-lt"/>
                <a:cs typeface="+mn-lt"/>
              </a:rPr>
              <a:t>กรุณาถือโทรศัพท์ค้างไว้ขณะที่กล้องกำลังจับภาพ</a:t>
            </a:r>
            <a:endParaRPr lang="en-US"/>
          </a:p>
        </p:txBody>
      </p:sp>
      <p:pic>
        <p:nvPicPr>
          <p:cNvPr id="8204" name="Picture 12" descr="image">
            <a:extLst>
              <a:ext uri="{FF2B5EF4-FFF2-40B4-BE49-F238E27FC236}">
                <a16:creationId xmlns:a16="http://schemas.microsoft.com/office/drawing/2014/main" id="{9B7334FF-B9D8-9CA0-D7DB-C7C0902226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4929" y="1108119"/>
            <a:ext cx="2290553" cy="494759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2CECB95-73A4-6F66-928B-F9B17BA7F897}"/>
              </a:ext>
            </a:extLst>
          </p:cNvPr>
          <p:cNvSpPr txBox="1"/>
          <p:nvPr/>
        </p:nvSpPr>
        <p:spPr>
          <a:xfrm>
            <a:off x="7693401" y="5722660"/>
            <a:ext cx="1579874" cy="333053"/>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ea typeface="+mn-lt"/>
                <a:cs typeface="+mn-lt"/>
              </a:rPr>
              <a:t>กรุณาถือโทรศัพท์ค้างขณะที่เรากำลังประมวลผล</a:t>
            </a:r>
            <a:endParaRPr lang="en-US"/>
          </a:p>
        </p:txBody>
      </p:sp>
      <p:pic>
        <p:nvPicPr>
          <p:cNvPr id="8206" name="Picture 14">
            <a:extLst>
              <a:ext uri="{FF2B5EF4-FFF2-40B4-BE49-F238E27FC236}">
                <a16:creationId xmlns:a16="http://schemas.microsoft.com/office/drawing/2014/main" id="{708BCFBC-12BA-91C1-A9FA-A829E3FAFD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4176" y="1108118"/>
            <a:ext cx="2288263" cy="49475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06AB257-9878-65BB-C9E0-FE007C1EBE50}"/>
              </a:ext>
            </a:extLst>
          </p:cNvPr>
          <p:cNvSpPr txBox="1"/>
          <p:nvPr/>
        </p:nvSpPr>
        <p:spPr>
          <a:xfrm>
            <a:off x="10229742" y="5183556"/>
            <a:ext cx="1337129" cy="184666"/>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fontAlgn="auto" latinLnBrk="0" hangingPunct="0">
              <a:lnSpc>
                <a:spcPct val="100000"/>
              </a:lnSpc>
              <a:spcBef>
                <a:spcPts val="0"/>
              </a:spcBef>
              <a:spcAft>
                <a:spcPts val="0"/>
              </a:spcAft>
              <a:buClrTx/>
              <a:buSzTx/>
              <a:buFontTx/>
              <a:buNone/>
              <a:tabLst/>
            </a:pPr>
            <a:r>
              <a:rPr lang="en-US" sz="1200" err="1"/>
              <a:t>ไม่สามารถวัดค่าได้</a:t>
            </a:r>
            <a:endParaRPr lang="en-US" sz="1200"/>
          </a:p>
        </p:txBody>
      </p:sp>
      <p:sp>
        <p:nvSpPr>
          <p:cNvPr id="27" name="TextBox 26">
            <a:extLst>
              <a:ext uri="{FF2B5EF4-FFF2-40B4-BE49-F238E27FC236}">
                <a16:creationId xmlns:a16="http://schemas.microsoft.com/office/drawing/2014/main" id="{3E52E4EE-1CBD-DE44-1EBC-E0974F42945E}"/>
              </a:ext>
            </a:extLst>
          </p:cNvPr>
          <p:cNvSpPr txBox="1"/>
          <p:nvPr/>
        </p:nvSpPr>
        <p:spPr>
          <a:xfrm>
            <a:off x="9894099" y="5368222"/>
            <a:ext cx="2008413" cy="473976"/>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en-US" sz="1100" err="1">
                <a:ea typeface="+mn-lt"/>
                <a:cs typeface="+mn-lt"/>
              </a:rPr>
              <a:t>กรุณาขยับให้ใบหน้าอยู่ตรงกลางตลอดเวลาที่วัดค่า</a:t>
            </a:r>
            <a:endParaRPr lang="en-US" sz="1100"/>
          </a:p>
        </p:txBody>
      </p:sp>
      <p:sp>
        <p:nvSpPr>
          <p:cNvPr id="14" name="Rectangle 13">
            <a:extLst>
              <a:ext uri="{FF2B5EF4-FFF2-40B4-BE49-F238E27FC236}">
                <a16:creationId xmlns:a16="http://schemas.microsoft.com/office/drawing/2014/main" id="{9958808E-B83A-4380-B83F-AF8399F1A35D}"/>
              </a:ext>
            </a:extLst>
          </p:cNvPr>
          <p:cNvSpPr/>
          <p:nvPr/>
        </p:nvSpPr>
        <p:spPr>
          <a:xfrm>
            <a:off x="857250" y="5562600"/>
            <a:ext cx="3238500" cy="125095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copy on </a:t>
            </a:r>
            <a:r>
              <a:rPr lang="en-HK" err="1"/>
              <a:t>lokalise</a:t>
            </a:r>
            <a:r>
              <a:rPr lang="en-HK"/>
              <a:t> is already in TH. Not EN. E.g. </a:t>
            </a:r>
            <a:r>
              <a:rPr lang="en-US"/>
              <a:t>Frontend::Engagement::MEASURING_MSG_DEFAULT</a:t>
            </a:r>
            <a:r>
              <a:rPr lang="en-HK"/>
              <a:t> </a:t>
            </a:r>
          </a:p>
        </p:txBody>
      </p:sp>
      <p:sp>
        <p:nvSpPr>
          <p:cNvPr id="16" name="Oval 15">
            <a:extLst>
              <a:ext uri="{FF2B5EF4-FFF2-40B4-BE49-F238E27FC236}">
                <a16:creationId xmlns:a16="http://schemas.microsoft.com/office/drawing/2014/main" id="{5011AD36-7B14-45CD-8A16-B404B1403E03}"/>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Speech Bubble: Rectangle 4">
            <a:extLst>
              <a:ext uri="{FF2B5EF4-FFF2-40B4-BE49-F238E27FC236}">
                <a16:creationId xmlns:a16="http://schemas.microsoft.com/office/drawing/2014/main" id="{8F1F6329-9BE1-C361-D569-9D6E73D746E2}"/>
              </a:ext>
            </a:extLst>
          </p:cNvPr>
          <p:cNvSpPr/>
          <p:nvPr/>
        </p:nvSpPr>
        <p:spPr>
          <a:xfrm>
            <a:off x="3293695" y="85506"/>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 (all screens)</a:t>
            </a:r>
          </a:p>
          <a:p>
            <a:pPr algn="ctr"/>
            <a:r>
              <a:rPr lang="en-GB" sz="1400">
                <a:solidFill>
                  <a:srgbClr val="FF0000"/>
                </a:solidFill>
              </a:rPr>
              <a:t>8 Aug 2022</a:t>
            </a:r>
          </a:p>
        </p:txBody>
      </p:sp>
      <p:sp>
        <p:nvSpPr>
          <p:cNvPr id="20" name="Rectangle 19">
            <a:extLst>
              <a:ext uri="{FF2B5EF4-FFF2-40B4-BE49-F238E27FC236}">
                <a16:creationId xmlns:a16="http://schemas.microsoft.com/office/drawing/2014/main" id="{9F4E7389-A01A-4D1E-825A-D80F751BC8EE}"/>
              </a:ext>
            </a:extLst>
          </p:cNvPr>
          <p:cNvSpPr/>
          <p:nvPr/>
        </p:nvSpPr>
        <p:spPr>
          <a:xfrm>
            <a:off x="9163051" y="5288973"/>
            <a:ext cx="2910828"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HK" dirty="0"/>
              <a:t>Android available. </a:t>
            </a:r>
          </a:p>
          <a:p>
            <a:r>
              <a:rPr lang="en-HK" dirty="0"/>
              <a:t>iOS Partner yet to make it available. Will be available only by Friday (19</a:t>
            </a:r>
            <a:r>
              <a:rPr lang="en-HK" baseline="30000" dirty="0"/>
              <a:t>th</a:t>
            </a:r>
            <a:r>
              <a:rPr lang="en-HK" dirty="0"/>
              <a:t>)</a:t>
            </a:r>
          </a:p>
        </p:txBody>
      </p:sp>
    </p:spTree>
    <p:extLst>
      <p:ext uri="{BB962C8B-B14F-4D97-AF65-F5344CB8AC3E}">
        <p14:creationId xmlns:p14="http://schemas.microsoft.com/office/powerpoint/2010/main" val="2270291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6BC0F-2BCC-2FE5-EDE0-E99F294C2F7D}"/>
              </a:ext>
            </a:extLst>
          </p:cNvPr>
          <p:cNvSpPr>
            <a:spLocks noGrp="1"/>
          </p:cNvSpPr>
          <p:nvPr>
            <p:ph type="body" sz="quarter" idx="27"/>
          </p:nvPr>
        </p:nvSpPr>
        <p:spPr/>
        <p:txBody>
          <a:bodyPr/>
          <a:lstStyle/>
          <a:p>
            <a:r>
              <a:rPr lang="en-GB" dirty="0"/>
              <a:t>Activity </a:t>
            </a:r>
            <a:r>
              <a:rPr lang="en-GB" dirty="0" err="1"/>
              <a:t>MirrorMe</a:t>
            </a:r>
            <a:endParaRPr lang="en-GB" dirty="0"/>
          </a:p>
        </p:txBody>
      </p:sp>
      <p:pic>
        <p:nvPicPr>
          <p:cNvPr id="9218" name="Picture 2" descr="Image">
            <a:extLst>
              <a:ext uri="{FF2B5EF4-FFF2-40B4-BE49-F238E27FC236}">
                <a16:creationId xmlns:a16="http://schemas.microsoft.com/office/drawing/2014/main" id="{3AF8EC17-DC03-E96C-F039-AA143C4E6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656" y="1142999"/>
            <a:ext cx="2272003" cy="491490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a:extLst>
              <a:ext uri="{FF2B5EF4-FFF2-40B4-BE49-F238E27FC236}">
                <a16:creationId xmlns:a16="http://schemas.microsoft.com/office/drawing/2014/main" id="{9B1652A1-3EEC-FEE4-E20B-0C77B7C5A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380" y="1142999"/>
            <a:ext cx="2188463" cy="473655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7547C642-7EC7-E9C4-CAB5-C3F5CC10337E}"/>
              </a:ext>
            </a:extLst>
          </p:cNvPr>
          <p:cNvCxnSpPr/>
          <p:nvPr/>
        </p:nvCxnSpPr>
        <p:spPr>
          <a:xfrm>
            <a:off x="7717461" y="2805012"/>
            <a:ext cx="13392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8F6412-A4EB-A951-8FC4-999EB25ABFFC}"/>
              </a:ext>
            </a:extLst>
          </p:cNvPr>
          <p:cNvCxnSpPr/>
          <p:nvPr/>
        </p:nvCxnSpPr>
        <p:spPr>
          <a:xfrm>
            <a:off x="7717461" y="2663949"/>
            <a:ext cx="13392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97389D-32E8-3CF5-C11D-3E1A3DAF9A69}"/>
              </a:ext>
            </a:extLst>
          </p:cNvPr>
          <p:cNvCxnSpPr/>
          <p:nvPr/>
        </p:nvCxnSpPr>
        <p:spPr>
          <a:xfrm>
            <a:off x="7670833" y="5399275"/>
            <a:ext cx="133927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4CACC31-CCCA-99DB-6C62-0D49FDC03883}"/>
              </a:ext>
            </a:extLst>
          </p:cNvPr>
          <p:cNvSpPr txBox="1"/>
          <p:nvPr/>
        </p:nvSpPr>
        <p:spPr>
          <a:xfrm>
            <a:off x="7588755" y="4703555"/>
            <a:ext cx="1944957" cy="523220"/>
          </a:xfrm>
          <a:prstGeom prst="rect">
            <a:avLst/>
          </a:prstGeom>
          <a:solidFill>
            <a:srgbClr val="24F61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Please revise format to align the line</a:t>
            </a:r>
          </a:p>
        </p:txBody>
      </p:sp>
      <p:sp>
        <p:nvSpPr>
          <p:cNvPr id="18" name="TextBox 17">
            <a:extLst>
              <a:ext uri="{FF2B5EF4-FFF2-40B4-BE49-F238E27FC236}">
                <a16:creationId xmlns:a16="http://schemas.microsoft.com/office/drawing/2014/main" id="{13C0AB4A-BC61-963C-9A1B-15F07137DCB8}"/>
              </a:ext>
            </a:extLst>
          </p:cNvPr>
          <p:cNvSpPr txBox="1"/>
          <p:nvPr/>
        </p:nvSpPr>
        <p:spPr>
          <a:xfrm>
            <a:off x="7534356" y="1876133"/>
            <a:ext cx="1944957" cy="523220"/>
          </a:xfrm>
          <a:prstGeom prst="rect">
            <a:avLst/>
          </a:prstGeom>
          <a:solidFill>
            <a:srgbClr val="24F61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Please revise format to align the line</a:t>
            </a:r>
          </a:p>
        </p:txBody>
      </p:sp>
      <p:pic>
        <p:nvPicPr>
          <p:cNvPr id="19" name="Picture 2" descr="Image">
            <a:extLst>
              <a:ext uri="{FF2B5EF4-FFF2-40B4-BE49-F238E27FC236}">
                <a16:creationId xmlns:a16="http://schemas.microsoft.com/office/drawing/2014/main" id="{679E714D-DAAC-1EB5-651C-9F2564295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19" y="1142999"/>
            <a:ext cx="2248641" cy="48667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8241BDB-8011-D139-BDDB-3D71A7B2F2D6}"/>
              </a:ext>
            </a:extLst>
          </p:cNvPr>
          <p:cNvSpPr/>
          <p:nvPr/>
        </p:nvSpPr>
        <p:spPr>
          <a:xfrm>
            <a:off x="10972798" y="4305299"/>
            <a:ext cx="293078" cy="139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70D95DE-F578-459F-74DD-59962B212CA6}"/>
              </a:ext>
            </a:extLst>
          </p:cNvPr>
          <p:cNvSpPr txBox="1"/>
          <p:nvPr/>
        </p:nvSpPr>
        <p:spPr>
          <a:xfrm>
            <a:off x="10997712" y="4586653"/>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FA52B6D7-DACB-B31A-5955-D46CF3A03F14}"/>
              </a:ext>
            </a:extLst>
          </p:cNvPr>
          <p:cNvSpPr txBox="1"/>
          <p:nvPr/>
        </p:nvSpPr>
        <p:spPr>
          <a:xfrm>
            <a:off x="10843235" y="4445001"/>
            <a:ext cx="14507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err="1">
                <a:highlight>
                  <a:srgbClr val="FFFF00"/>
                </a:highlight>
              </a:rPr>
              <a:t>ทำสำเร็จ</a:t>
            </a:r>
            <a:endParaRPr lang="en-US" sz="1200" dirty="0">
              <a:highlight>
                <a:srgbClr val="FFFF00"/>
              </a:highlight>
            </a:endParaRPr>
          </a:p>
        </p:txBody>
      </p:sp>
      <p:sp>
        <p:nvSpPr>
          <p:cNvPr id="23" name="TextBox 22">
            <a:extLst>
              <a:ext uri="{FF2B5EF4-FFF2-40B4-BE49-F238E27FC236}">
                <a16:creationId xmlns:a16="http://schemas.microsoft.com/office/drawing/2014/main" id="{332A6EF9-52BD-41C6-A893-8A98F2E4D264}"/>
              </a:ext>
            </a:extLst>
          </p:cNvPr>
          <p:cNvSpPr txBox="1"/>
          <p:nvPr/>
        </p:nvSpPr>
        <p:spPr>
          <a:xfrm>
            <a:off x="607774" y="6265057"/>
            <a:ext cx="2291378" cy="461665"/>
          </a:xfrm>
          <a:prstGeom prst="rect">
            <a:avLst/>
          </a:prstGeom>
          <a:noFill/>
        </p:spPr>
        <p:txBody>
          <a:bodyPr wrap="square" rtlCol="0">
            <a:spAutoFit/>
          </a:bodyPr>
          <a:lstStyle/>
          <a:p>
            <a:r>
              <a:rPr lang="en-US" sz="1200" dirty="0">
                <a:solidFill>
                  <a:srgbClr val="FF0000"/>
                </a:solidFill>
              </a:rPr>
              <a:t>This text is part of a video, hence there is no key for this</a:t>
            </a:r>
          </a:p>
        </p:txBody>
      </p:sp>
      <p:sp>
        <p:nvSpPr>
          <p:cNvPr id="24" name="TextBox 23">
            <a:extLst>
              <a:ext uri="{FF2B5EF4-FFF2-40B4-BE49-F238E27FC236}">
                <a16:creationId xmlns:a16="http://schemas.microsoft.com/office/drawing/2014/main" id="{854F9C0F-8A76-46C0-A707-01D69FCD6952}"/>
              </a:ext>
            </a:extLst>
          </p:cNvPr>
          <p:cNvSpPr txBox="1"/>
          <p:nvPr/>
        </p:nvSpPr>
        <p:spPr>
          <a:xfrm>
            <a:off x="9423699" y="6265057"/>
            <a:ext cx="2694756" cy="461665"/>
          </a:xfrm>
          <a:prstGeom prst="rect">
            <a:avLst/>
          </a:prstGeom>
          <a:noFill/>
        </p:spPr>
        <p:txBody>
          <a:bodyPr wrap="square" rtlCol="0">
            <a:spAutoFit/>
          </a:bodyPr>
          <a:lstStyle/>
          <a:p>
            <a:r>
              <a:rPr lang="en-US" sz="1200">
                <a:solidFill>
                  <a:srgbClr val="FF0000"/>
                </a:solidFill>
              </a:rPr>
              <a:t>Key : </a:t>
            </a:r>
            <a:r>
              <a:rPr lang="en-US" sz="1200" err="1">
                <a:solidFill>
                  <a:srgbClr val="FF0000"/>
                </a:solidFill>
              </a:rPr>
              <a:t>bottomsheet_rewards_nogoal.title</a:t>
            </a:r>
            <a:endParaRPr lang="en-US" sz="1200">
              <a:solidFill>
                <a:srgbClr val="FF0000"/>
              </a:solidFill>
            </a:endParaRPr>
          </a:p>
        </p:txBody>
      </p:sp>
      <p:sp>
        <p:nvSpPr>
          <p:cNvPr id="27" name="Oval 26">
            <a:extLst>
              <a:ext uri="{FF2B5EF4-FFF2-40B4-BE49-F238E27FC236}">
                <a16:creationId xmlns:a16="http://schemas.microsoft.com/office/drawing/2014/main" id="{1E285F07-580E-4B91-A3DA-84A70F7415CB}"/>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0" name="Speech Bubble: Rectangle 29">
            <a:extLst>
              <a:ext uri="{FF2B5EF4-FFF2-40B4-BE49-F238E27FC236}">
                <a16:creationId xmlns:a16="http://schemas.microsoft.com/office/drawing/2014/main" id="{BDC37BD1-29BD-54C5-9E6D-A772AD13A0F2}"/>
              </a:ext>
            </a:extLst>
          </p:cNvPr>
          <p:cNvSpPr/>
          <p:nvPr/>
        </p:nvSpPr>
        <p:spPr>
          <a:xfrm>
            <a:off x="3124976" y="175624"/>
            <a:ext cx="2536085"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ALL translation are not yet revised</a:t>
            </a:r>
          </a:p>
          <a:p>
            <a:pPr algn="ctr"/>
            <a:r>
              <a:rPr lang="en-GB" sz="1400">
                <a:solidFill>
                  <a:srgbClr val="FF0000"/>
                </a:solidFill>
              </a:rPr>
              <a:t>8 Aug 2022</a:t>
            </a:r>
          </a:p>
        </p:txBody>
      </p:sp>
      <p:sp>
        <p:nvSpPr>
          <p:cNvPr id="32" name="Rectangle 31">
            <a:extLst>
              <a:ext uri="{FF2B5EF4-FFF2-40B4-BE49-F238E27FC236}">
                <a16:creationId xmlns:a16="http://schemas.microsoft.com/office/drawing/2014/main" id="{E0E24168-842C-4FA0-9767-7FEF9F507858}"/>
              </a:ext>
            </a:extLst>
          </p:cNvPr>
          <p:cNvSpPr/>
          <p:nvPr/>
        </p:nvSpPr>
        <p:spPr>
          <a:xfrm>
            <a:off x="3969361" y="5071481"/>
            <a:ext cx="2064317"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HK" dirty="0"/>
              <a:t>Animation text to be removed</a:t>
            </a:r>
          </a:p>
          <a:p>
            <a:pPr marL="342900" indent="-342900">
              <a:buAutoNum type="arabicPeriod"/>
            </a:pPr>
            <a:r>
              <a:rPr lang="en-HK" dirty="0"/>
              <a:t>Space to be reviewed</a:t>
            </a:r>
          </a:p>
        </p:txBody>
      </p:sp>
    </p:spTree>
    <p:extLst>
      <p:ext uri="{BB962C8B-B14F-4D97-AF65-F5344CB8AC3E}">
        <p14:creationId xmlns:p14="http://schemas.microsoft.com/office/powerpoint/2010/main" val="1412496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F96DDA-C512-3B08-BC34-10D482DAE7C2}"/>
              </a:ext>
            </a:extLst>
          </p:cNvPr>
          <p:cNvSpPr>
            <a:spLocks noGrp="1"/>
          </p:cNvSpPr>
          <p:nvPr>
            <p:ph type="body" sz="quarter" idx="27"/>
          </p:nvPr>
        </p:nvSpPr>
        <p:spPr/>
        <p:txBody>
          <a:bodyPr/>
          <a:lstStyle/>
          <a:p>
            <a:endParaRPr lang="en-US"/>
          </a:p>
        </p:txBody>
      </p:sp>
      <p:pic>
        <p:nvPicPr>
          <p:cNvPr id="6" name="Picture 6" descr="Graphical user interface, text&#10;&#10;Description automatically generated">
            <a:extLst>
              <a:ext uri="{FF2B5EF4-FFF2-40B4-BE49-F238E27FC236}">
                <a16:creationId xmlns:a16="http://schemas.microsoft.com/office/drawing/2014/main" id="{0032C3A2-8B64-B500-200B-4485E9C20773}"/>
              </a:ext>
            </a:extLst>
          </p:cNvPr>
          <p:cNvPicPr>
            <a:picLocks noChangeAspect="1"/>
          </p:cNvPicPr>
          <p:nvPr/>
        </p:nvPicPr>
        <p:blipFill>
          <a:blip r:embed="rId2"/>
          <a:stretch>
            <a:fillRect/>
          </a:stretch>
        </p:blipFill>
        <p:spPr>
          <a:xfrm>
            <a:off x="8872816" y="1323975"/>
            <a:ext cx="2328303" cy="4114800"/>
          </a:xfrm>
          <a:prstGeom prst="rect">
            <a:avLst/>
          </a:prstGeom>
        </p:spPr>
      </p:pic>
      <p:sp>
        <p:nvSpPr>
          <p:cNvPr id="7" name="Rectangle 6">
            <a:extLst>
              <a:ext uri="{FF2B5EF4-FFF2-40B4-BE49-F238E27FC236}">
                <a16:creationId xmlns:a16="http://schemas.microsoft.com/office/drawing/2014/main" id="{06BA39D2-1C83-4CEB-1379-7E9AD2CDD581}"/>
              </a:ext>
            </a:extLst>
          </p:cNvPr>
          <p:cNvSpPr/>
          <p:nvPr/>
        </p:nvSpPr>
        <p:spPr>
          <a:xfrm>
            <a:off x="8793956" y="3995737"/>
            <a:ext cx="2488406" cy="14406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Graphical user interface, application&#10;&#10;Description automatically generated">
            <a:extLst>
              <a:ext uri="{FF2B5EF4-FFF2-40B4-BE49-F238E27FC236}">
                <a16:creationId xmlns:a16="http://schemas.microsoft.com/office/drawing/2014/main" id="{3094FBBD-04FF-2CE4-001A-8043FA51B28F}"/>
              </a:ext>
            </a:extLst>
          </p:cNvPr>
          <p:cNvPicPr>
            <a:picLocks noChangeAspect="1"/>
          </p:cNvPicPr>
          <p:nvPr/>
        </p:nvPicPr>
        <p:blipFill>
          <a:blip r:embed="rId3"/>
          <a:stretch>
            <a:fillRect/>
          </a:stretch>
        </p:blipFill>
        <p:spPr>
          <a:xfrm>
            <a:off x="6315278" y="1312069"/>
            <a:ext cx="2299879" cy="4114800"/>
          </a:xfrm>
          <a:prstGeom prst="rect">
            <a:avLst/>
          </a:prstGeom>
        </p:spPr>
      </p:pic>
      <p:pic>
        <p:nvPicPr>
          <p:cNvPr id="10" name="Picture 10">
            <a:extLst>
              <a:ext uri="{FF2B5EF4-FFF2-40B4-BE49-F238E27FC236}">
                <a16:creationId xmlns:a16="http://schemas.microsoft.com/office/drawing/2014/main" id="{A9FC9643-3D9C-A055-8920-D0BC20E5B02A}"/>
              </a:ext>
            </a:extLst>
          </p:cNvPr>
          <p:cNvPicPr>
            <a:picLocks noChangeAspect="1"/>
          </p:cNvPicPr>
          <p:nvPr/>
        </p:nvPicPr>
        <p:blipFill>
          <a:blip r:embed="rId4"/>
          <a:stretch>
            <a:fillRect/>
          </a:stretch>
        </p:blipFill>
        <p:spPr>
          <a:xfrm>
            <a:off x="540244" y="1181100"/>
            <a:ext cx="2324700" cy="4114800"/>
          </a:xfrm>
          <a:prstGeom prst="rect">
            <a:avLst/>
          </a:prstGeom>
        </p:spPr>
      </p:pic>
      <p:pic>
        <p:nvPicPr>
          <p:cNvPr id="11" name="Picture 11" descr="Text&#10;&#10;Description automatically generated">
            <a:extLst>
              <a:ext uri="{FF2B5EF4-FFF2-40B4-BE49-F238E27FC236}">
                <a16:creationId xmlns:a16="http://schemas.microsoft.com/office/drawing/2014/main" id="{5698444F-2824-1162-BF0A-3B39397FD1EA}"/>
              </a:ext>
            </a:extLst>
          </p:cNvPr>
          <p:cNvPicPr>
            <a:picLocks noChangeAspect="1"/>
          </p:cNvPicPr>
          <p:nvPr/>
        </p:nvPicPr>
        <p:blipFill>
          <a:blip r:embed="rId5"/>
          <a:stretch>
            <a:fillRect/>
          </a:stretch>
        </p:blipFill>
        <p:spPr>
          <a:xfrm>
            <a:off x="3361250" y="1264444"/>
            <a:ext cx="2278626" cy="4114800"/>
          </a:xfrm>
          <a:prstGeom prst="rect">
            <a:avLst/>
          </a:prstGeom>
        </p:spPr>
      </p:pic>
      <p:sp>
        <p:nvSpPr>
          <p:cNvPr id="12" name="Rectangle 11">
            <a:extLst>
              <a:ext uri="{FF2B5EF4-FFF2-40B4-BE49-F238E27FC236}">
                <a16:creationId xmlns:a16="http://schemas.microsoft.com/office/drawing/2014/main" id="{712088AC-5292-AE8B-F4B0-33AA5BDD807D}"/>
              </a:ext>
            </a:extLst>
          </p:cNvPr>
          <p:cNvSpPr/>
          <p:nvPr/>
        </p:nvSpPr>
        <p:spPr>
          <a:xfrm>
            <a:off x="3388519" y="4090987"/>
            <a:ext cx="2488406" cy="14406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78446D9-6D02-4F59-B92A-DEBFFA7E3EC9}"/>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7" name="TextBox 16">
            <a:extLst>
              <a:ext uri="{FF2B5EF4-FFF2-40B4-BE49-F238E27FC236}">
                <a16:creationId xmlns:a16="http://schemas.microsoft.com/office/drawing/2014/main" id="{B0348FC2-A576-38EB-A8D3-EB883C1CA0AB}"/>
              </a:ext>
            </a:extLst>
          </p:cNvPr>
          <p:cNvSpPr txBox="1"/>
          <p:nvPr/>
        </p:nvSpPr>
        <p:spPr>
          <a:xfrm>
            <a:off x="3043743" y="4166733"/>
            <a:ext cx="1827475" cy="246221"/>
          </a:xfrm>
          <a:prstGeom prst="rect">
            <a:avLst/>
          </a:prstGeom>
          <a:noFill/>
        </p:spPr>
        <p:txBody>
          <a:bodyPr wrap="square">
            <a:spAutoFit/>
          </a:bodyPr>
          <a:lstStyle/>
          <a:p>
            <a:r>
              <a:rPr lang="th-TH" sz="1000" dirty="0">
                <a:highlight>
                  <a:srgbClr val="FFFF00"/>
                </a:highlight>
              </a:rPr>
              <a:t>สามารถอ่านข้อมูลเพิ่มเติมเกี่ยวกับเรื่องนี้ ได้ที่</a:t>
            </a:r>
          </a:p>
        </p:txBody>
      </p:sp>
      <p:sp>
        <p:nvSpPr>
          <p:cNvPr id="18" name="TextBox 17">
            <a:extLst>
              <a:ext uri="{FF2B5EF4-FFF2-40B4-BE49-F238E27FC236}">
                <a16:creationId xmlns:a16="http://schemas.microsoft.com/office/drawing/2014/main" id="{F4DD7EE8-48F8-DFF6-7562-B18270FC0B2A}"/>
              </a:ext>
            </a:extLst>
          </p:cNvPr>
          <p:cNvSpPr txBox="1"/>
          <p:nvPr/>
        </p:nvSpPr>
        <p:spPr>
          <a:xfrm>
            <a:off x="8535076" y="4209596"/>
            <a:ext cx="1827475" cy="246221"/>
          </a:xfrm>
          <a:prstGeom prst="rect">
            <a:avLst/>
          </a:prstGeom>
          <a:noFill/>
        </p:spPr>
        <p:txBody>
          <a:bodyPr wrap="square">
            <a:spAutoFit/>
          </a:bodyPr>
          <a:lstStyle/>
          <a:p>
            <a:r>
              <a:rPr lang="th-TH" sz="1000" dirty="0">
                <a:highlight>
                  <a:srgbClr val="FFFF00"/>
                </a:highlight>
              </a:rPr>
              <a:t>สามารถอ่านข้อมูลเพิ่มเติมเกี่ยวกับเรื่องนี้ ได้ที่</a:t>
            </a:r>
          </a:p>
        </p:txBody>
      </p:sp>
      <p:sp>
        <p:nvSpPr>
          <p:cNvPr id="19" name="Rectangle 18">
            <a:extLst>
              <a:ext uri="{FF2B5EF4-FFF2-40B4-BE49-F238E27FC236}">
                <a16:creationId xmlns:a16="http://schemas.microsoft.com/office/drawing/2014/main" id="{CD7DCE13-3CCF-48F2-8B52-BCFC0F709DA3}"/>
              </a:ext>
            </a:extLst>
          </p:cNvPr>
          <p:cNvSpPr/>
          <p:nvPr/>
        </p:nvSpPr>
        <p:spPr>
          <a:xfrm>
            <a:off x="9863697" y="5257839"/>
            <a:ext cx="2328303"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HK" dirty="0"/>
              <a:t>Latest update to be taken from </a:t>
            </a:r>
            <a:r>
              <a:rPr lang="en-HK" dirty="0" err="1"/>
              <a:t>lokalise</a:t>
            </a:r>
            <a:endParaRPr lang="en-HK" dirty="0"/>
          </a:p>
        </p:txBody>
      </p:sp>
    </p:spTree>
    <p:extLst>
      <p:ext uri="{BB962C8B-B14F-4D97-AF65-F5344CB8AC3E}">
        <p14:creationId xmlns:p14="http://schemas.microsoft.com/office/powerpoint/2010/main" val="4138122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DFE5F1-7B96-41F8-1BD1-571AE47BA895}"/>
              </a:ext>
            </a:extLst>
          </p:cNvPr>
          <p:cNvSpPr>
            <a:spLocks noGrp="1"/>
          </p:cNvSpPr>
          <p:nvPr>
            <p:ph type="body" sz="quarter" idx="27"/>
          </p:nvPr>
        </p:nvSpPr>
        <p:spPr/>
        <p:txBody>
          <a:bodyPr/>
          <a:lstStyle/>
          <a:p>
            <a:r>
              <a:rPr lang="en-GB"/>
              <a:t>Activity </a:t>
            </a:r>
            <a:r>
              <a:rPr lang="en-GB" err="1"/>
              <a:t>Healthe</a:t>
            </a:r>
            <a:r>
              <a:rPr lang="en-GB"/>
              <a:t>-Me</a:t>
            </a:r>
          </a:p>
        </p:txBody>
      </p:sp>
      <p:pic>
        <p:nvPicPr>
          <p:cNvPr id="11270" name="Picture 6" descr="Image">
            <a:extLst>
              <a:ext uri="{FF2B5EF4-FFF2-40B4-BE49-F238E27FC236}">
                <a16:creationId xmlns:a16="http://schemas.microsoft.com/office/drawing/2014/main" id="{F14337D9-9176-7C52-E630-4A58085B5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212" y="1100136"/>
            <a:ext cx="2414210" cy="5225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4B2D39-63D4-F41E-7920-FF88A0F0F606}"/>
              </a:ext>
            </a:extLst>
          </p:cNvPr>
          <p:cNvSpPr txBox="1"/>
          <p:nvPr/>
        </p:nvSpPr>
        <p:spPr>
          <a:xfrm>
            <a:off x="5604467" y="3712707"/>
            <a:ext cx="2157700" cy="369332"/>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rtl="0"/>
            <a:r>
              <a:rPr lang="th-TH" sz="1200" dirty="0">
                <a:effectLst/>
                <a:latin typeface="-apple-system"/>
              </a:rPr>
              <a:t>เรายังไม่ได้รับข้อมูลสุขภาพของคุณ กรุณาไปที่เมนูตั้งค่าและอนุญาตให้เราเข้าถึง </a:t>
            </a:r>
            <a:r>
              <a:rPr lang="th-TH" sz="1200" u="sng" dirty="0">
                <a:effectLst/>
                <a:latin typeface="-apple-system"/>
              </a:rPr>
              <a:t>ข้อมูลสุขภาพ</a:t>
            </a:r>
            <a:endParaRPr lang="th-TH" sz="800" dirty="0">
              <a:effectLst/>
              <a:latin typeface="-apple-system"/>
            </a:endParaRPr>
          </a:p>
        </p:txBody>
      </p:sp>
      <p:sp>
        <p:nvSpPr>
          <p:cNvPr id="13" name="TextBox 12">
            <a:extLst>
              <a:ext uri="{FF2B5EF4-FFF2-40B4-BE49-F238E27FC236}">
                <a16:creationId xmlns:a16="http://schemas.microsoft.com/office/drawing/2014/main" id="{1997F05D-9980-4FE9-8098-89E2823FC209}"/>
              </a:ext>
            </a:extLst>
          </p:cNvPr>
          <p:cNvSpPr txBox="1"/>
          <p:nvPr/>
        </p:nvSpPr>
        <p:spPr>
          <a:xfrm>
            <a:off x="3072621" y="6314483"/>
            <a:ext cx="2291378" cy="276999"/>
          </a:xfrm>
          <a:prstGeom prst="rect">
            <a:avLst/>
          </a:prstGeom>
          <a:noFill/>
        </p:spPr>
        <p:txBody>
          <a:bodyPr wrap="square" rtlCol="0">
            <a:spAutoFit/>
          </a:bodyPr>
          <a:lstStyle/>
          <a:p>
            <a:r>
              <a:rPr lang="en-US" sz="1200">
                <a:solidFill>
                  <a:srgbClr val="FF0000"/>
                </a:solidFill>
              </a:rPr>
              <a:t>Coming from backend</a:t>
            </a:r>
          </a:p>
        </p:txBody>
      </p:sp>
      <p:sp>
        <p:nvSpPr>
          <p:cNvPr id="15" name="TextBox 14">
            <a:extLst>
              <a:ext uri="{FF2B5EF4-FFF2-40B4-BE49-F238E27FC236}">
                <a16:creationId xmlns:a16="http://schemas.microsoft.com/office/drawing/2014/main" id="{AE61B4B9-A8C2-4E6F-B020-2E385629AFE0}"/>
              </a:ext>
            </a:extLst>
          </p:cNvPr>
          <p:cNvSpPr txBox="1"/>
          <p:nvPr/>
        </p:nvSpPr>
        <p:spPr>
          <a:xfrm>
            <a:off x="8002635" y="3074972"/>
            <a:ext cx="3747727" cy="1754326"/>
          </a:xfrm>
          <a:prstGeom prst="rect">
            <a:avLst/>
          </a:prstGeom>
          <a:noFill/>
        </p:spPr>
        <p:txBody>
          <a:bodyPr wrap="square" lIns="91440" tIns="45720" rIns="91440" bIns="45720" rtlCol="0" anchor="t">
            <a:spAutoFit/>
          </a:bodyPr>
          <a:lstStyle/>
          <a:p>
            <a:r>
              <a:rPr lang="en-US" sz="1200">
                <a:solidFill>
                  <a:srgbClr val="FF0000"/>
                </a:solidFill>
              </a:rPr>
              <a:t>Key 1 :Results_BodyScore.Info.Toaster1.toastertext</a:t>
            </a:r>
          </a:p>
          <a:p>
            <a:r>
              <a:rPr lang="th-TH" sz="1200" b="0" i="0">
                <a:solidFill>
                  <a:srgbClr val="459CE7"/>
                </a:solidFill>
                <a:effectLst/>
                <a:latin typeface="Graphik"/>
              </a:rPr>
              <a:t>ปลดล็อกคะแนนอื่น ๆ โดยอนุญาตให้เข้าถึงข้อมูลสุขภาพของคุณ</a:t>
            </a:r>
            <a:r>
              <a:rPr lang="en-HK" sz="1200">
                <a:solidFill>
                  <a:srgbClr val="459CE7"/>
                </a:solidFill>
                <a:latin typeface="Graphik"/>
              </a:rPr>
              <a:t> </a:t>
            </a:r>
            <a:endParaRPr lang="en-US" sz="1200">
              <a:solidFill>
                <a:srgbClr val="FF0000"/>
              </a:solidFill>
              <a:latin typeface="FWD Circular TT Book"/>
            </a:endParaRPr>
          </a:p>
          <a:p>
            <a:r>
              <a:rPr lang="en-HK" sz="1200">
                <a:solidFill>
                  <a:srgbClr val="459CE7"/>
                </a:solidFill>
                <a:latin typeface="Graphik"/>
              </a:rPr>
              <a:t>TH: </a:t>
            </a:r>
            <a:r>
              <a:rPr lang="th-TH" sz="1200">
                <a:solidFill>
                  <a:srgbClr val="459CE7"/>
                </a:solidFill>
                <a:latin typeface="Graphik"/>
              </a:rPr>
              <a:t>เพื่อปลดล็อกคะแนนสุขภาพของคุณ กรุณาไปที่เมนูตั้งค่าและอนุญาตให้เราเข้าถึง</a:t>
            </a:r>
            <a:r>
              <a:rPr lang="en-HK" sz="1200">
                <a:solidFill>
                  <a:srgbClr val="459CE7"/>
                </a:solidFill>
                <a:latin typeface="Graphik"/>
              </a:rPr>
              <a:t>EN: </a:t>
            </a:r>
            <a:r>
              <a:rPr lang="en-HK" sz="1200">
                <a:ea typeface="+mn-lt"/>
                <a:cs typeface="+mn-lt"/>
              </a:rPr>
              <a:t>Unlock more scores by allowing access to your</a:t>
            </a:r>
            <a:endParaRPr lang="en-HK" sz="1200">
              <a:solidFill>
                <a:srgbClr val="459CE7"/>
              </a:solidFill>
              <a:latin typeface="Graphik"/>
            </a:endParaRPr>
          </a:p>
          <a:p>
            <a:r>
              <a:rPr lang="en-US" sz="1200">
                <a:solidFill>
                  <a:srgbClr val="FF0000"/>
                </a:solidFill>
              </a:rPr>
              <a:t>Key 2 : Results_BodyScore.Tip_Health.text2</a:t>
            </a:r>
          </a:p>
          <a:p>
            <a:r>
              <a:rPr lang="th-TH" sz="1200">
                <a:solidFill>
                  <a:srgbClr val="FF0000"/>
                </a:solidFill>
              </a:rPr>
              <a:t>ข้อมูลสุขภาพ</a:t>
            </a:r>
          </a:p>
          <a:p>
            <a:r>
              <a:rPr lang="th-TH" sz="1200">
                <a:solidFill>
                  <a:srgbClr val="FF0000"/>
                </a:solidFill>
                <a:ea typeface="+mn-lt"/>
                <a:cs typeface="+mn-lt"/>
              </a:rPr>
              <a:t>TH: ข้อมูลสุขภาพ</a:t>
            </a:r>
          </a:p>
          <a:p>
            <a:r>
              <a:rPr lang="th-TH" sz="1200">
                <a:ea typeface="+mn-lt"/>
                <a:cs typeface="+mn-lt"/>
              </a:rPr>
              <a:t>EN: Health Data</a:t>
            </a:r>
          </a:p>
          <a:p>
            <a:endParaRPr lang="th-TH" sz="1200"/>
          </a:p>
        </p:txBody>
      </p:sp>
      <p:sp>
        <p:nvSpPr>
          <p:cNvPr id="17" name="TextBox 16">
            <a:extLst>
              <a:ext uri="{FF2B5EF4-FFF2-40B4-BE49-F238E27FC236}">
                <a16:creationId xmlns:a16="http://schemas.microsoft.com/office/drawing/2014/main" id="{E614D621-E9F8-4385-9A73-A96FEFCBE4B7}"/>
              </a:ext>
            </a:extLst>
          </p:cNvPr>
          <p:cNvSpPr txBox="1"/>
          <p:nvPr/>
        </p:nvSpPr>
        <p:spPr>
          <a:xfrm>
            <a:off x="8074025" y="4913288"/>
            <a:ext cx="3801376" cy="1815882"/>
          </a:xfrm>
          <a:prstGeom prst="rect">
            <a:avLst/>
          </a:prstGeom>
          <a:solidFill>
            <a:srgbClr val="00B0F0"/>
          </a:solidFill>
        </p:spPr>
        <p:txBody>
          <a:bodyPr wrap="square" rtlCol="0">
            <a:spAutoFit/>
          </a:bodyPr>
          <a:lstStyle/>
          <a:p>
            <a:r>
              <a:rPr lang="en-HK" sz="1400" dirty="0"/>
              <a:t>BT: [BE checking required] [tech checking required] the EN copy showing on the TH screens (on the left) is not found on </a:t>
            </a:r>
            <a:r>
              <a:rPr lang="en-HK" sz="1400" dirty="0" err="1"/>
              <a:t>lokalise</a:t>
            </a:r>
            <a:r>
              <a:rPr lang="en-HK" sz="1400" dirty="0"/>
              <a:t>. And the key1&amp;2 (in red) provided by designer doesn’t match the copy on the app neither. </a:t>
            </a:r>
          </a:p>
          <a:p>
            <a:endParaRPr lang="en-HK" sz="1400" dirty="0"/>
          </a:p>
          <a:p>
            <a:r>
              <a:rPr lang="en-HK" sz="1400" dirty="0"/>
              <a:t>TH team has provided TH translation to the EN copy showing on the left in yellow box. </a:t>
            </a:r>
          </a:p>
        </p:txBody>
      </p:sp>
      <p:sp>
        <p:nvSpPr>
          <p:cNvPr id="19" name="Rectangle 18">
            <a:extLst>
              <a:ext uri="{FF2B5EF4-FFF2-40B4-BE49-F238E27FC236}">
                <a16:creationId xmlns:a16="http://schemas.microsoft.com/office/drawing/2014/main" id="{D802F159-A6BC-4EB9-9BBD-2B9F518A03ED}"/>
              </a:ext>
            </a:extLst>
          </p:cNvPr>
          <p:cNvSpPr/>
          <p:nvPr/>
        </p:nvSpPr>
        <p:spPr>
          <a:xfrm>
            <a:off x="9863697" y="5257839"/>
            <a:ext cx="2328303"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HK" dirty="0"/>
              <a:t>Already in </a:t>
            </a:r>
            <a:r>
              <a:rPr lang="en-HK" dirty="0" err="1"/>
              <a:t>lokalise</a:t>
            </a:r>
            <a:r>
              <a:rPr lang="en-HK" dirty="0"/>
              <a:t> – FE to check</a:t>
            </a:r>
          </a:p>
        </p:txBody>
      </p:sp>
      <p:pic>
        <p:nvPicPr>
          <p:cNvPr id="4" name="Picture 3">
            <a:extLst>
              <a:ext uri="{FF2B5EF4-FFF2-40B4-BE49-F238E27FC236}">
                <a16:creationId xmlns:a16="http://schemas.microsoft.com/office/drawing/2014/main" id="{52D33752-C066-4860-A133-ECC61DD607A5}"/>
              </a:ext>
            </a:extLst>
          </p:cNvPr>
          <p:cNvPicPr>
            <a:picLocks noChangeAspect="1"/>
          </p:cNvPicPr>
          <p:nvPr/>
        </p:nvPicPr>
        <p:blipFill>
          <a:blip r:embed="rId3"/>
          <a:stretch>
            <a:fillRect/>
          </a:stretch>
        </p:blipFill>
        <p:spPr>
          <a:xfrm>
            <a:off x="3405022" y="7171417"/>
            <a:ext cx="8970799" cy="3328461"/>
          </a:xfrm>
          <a:prstGeom prst="rect">
            <a:avLst/>
          </a:prstGeom>
        </p:spPr>
      </p:pic>
    </p:spTree>
    <p:extLst>
      <p:ext uri="{BB962C8B-B14F-4D97-AF65-F5344CB8AC3E}">
        <p14:creationId xmlns:p14="http://schemas.microsoft.com/office/powerpoint/2010/main" val="348674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6BC0F-2BCC-2FE5-EDE0-E99F294C2F7D}"/>
              </a:ext>
            </a:extLst>
          </p:cNvPr>
          <p:cNvSpPr>
            <a:spLocks noGrp="1"/>
          </p:cNvSpPr>
          <p:nvPr>
            <p:ph type="body" sz="quarter" idx="27"/>
          </p:nvPr>
        </p:nvSpPr>
        <p:spPr/>
        <p:txBody>
          <a:bodyPr/>
          <a:lstStyle/>
          <a:p>
            <a:r>
              <a:rPr lang="en-GB"/>
              <a:t>Activity Esports </a:t>
            </a:r>
          </a:p>
        </p:txBody>
      </p:sp>
      <p:grpSp>
        <p:nvGrpSpPr>
          <p:cNvPr id="5" name="Group 4">
            <a:extLst>
              <a:ext uri="{FF2B5EF4-FFF2-40B4-BE49-F238E27FC236}">
                <a16:creationId xmlns:a16="http://schemas.microsoft.com/office/drawing/2014/main" id="{0C67AF71-7463-FA6F-947B-D13A44BF8573}"/>
              </a:ext>
            </a:extLst>
          </p:cNvPr>
          <p:cNvGrpSpPr/>
          <p:nvPr/>
        </p:nvGrpSpPr>
        <p:grpSpPr>
          <a:xfrm>
            <a:off x="733384" y="1108381"/>
            <a:ext cx="9261228" cy="4837939"/>
            <a:chOff x="539999" y="1115887"/>
            <a:chExt cx="9648001" cy="5039984"/>
          </a:xfrm>
        </p:grpSpPr>
        <p:grpSp>
          <p:nvGrpSpPr>
            <p:cNvPr id="4" name="Group 3">
              <a:extLst>
                <a:ext uri="{FF2B5EF4-FFF2-40B4-BE49-F238E27FC236}">
                  <a16:creationId xmlns:a16="http://schemas.microsoft.com/office/drawing/2014/main" id="{A1513651-98B0-72F0-EA28-42163374F590}"/>
                </a:ext>
              </a:extLst>
            </p:cNvPr>
            <p:cNvGrpSpPr/>
            <p:nvPr/>
          </p:nvGrpSpPr>
          <p:grpSpPr>
            <a:xfrm>
              <a:off x="539999" y="1115887"/>
              <a:ext cx="9648001" cy="5039984"/>
              <a:chOff x="232003" y="0"/>
              <a:chExt cx="13128213" cy="6858000"/>
            </a:xfrm>
          </p:grpSpPr>
          <p:pic>
            <p:nvPicPr>
              <p:cNvPr id="25610" name="Picture 10">
                <a:extLst>
                  <a:ext uri="{FF2B5EF4-FFF2-40B4-BE49-F238E27FC236}">
                    <a16:creationId xmlns:a16="http://schemas.microsoft.com/office/drawing/2014/main" id="{BEE40033-3855-2976-E9F6-F3F755FA1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03" y="0"/>
                <a:ext cx="3171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12" name="Picture 12">
                <a:extLst>
                  <a:ext uri="{FF2B5EF4-FFF2-40B4-BE49-F238E27FC236}">
                    <a16:creationId xmlns:a16="http://schemas.microsoft.com/office/drawing/2014/main" id="{1DAFF265-80F0-CF00-8C4F-D3841B84B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676" y="0"/>
                <a:ext cx="317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14" name="Picture 14">
                <a:extLst>
                  <a:ext uri="{FF2B5EF4-FFF2-40B4-BE49-F238E27FC236}">
                    <a16:creationId xmlns:a16="http://schemas.microsoft.com/office/drawing/2014/main" id="{C93F8B52-8343-B63B-EF51-2639802BD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5913" y="0"/>
                <a:ext cx="3175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16" name="Picture 16">
                <a:extLst>
                  <a:ext uri="{FF2B5EF4-FFF2-40B4-BE49-F238E27FC236}">
                    <a16:creationId xmlns:a16="http://schemas.microsoft.com/office/drawing/2014/main" id="{E8B16B57-C21E-D4A6-5C07-3C8F300F63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9979" y="0"/>
                <a:ext cx="3170237"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peech Bubble: Rectangle 7">
              <a:extLst>
                <a:ext uri="{FF2B5EF4-FFF2-40B4-BE49-F238E27FC236}">
                  <a16:creationId xmlns:a16="http://schemas.microsoft.com/office/drawing/2014/main" id="{6D6AA365-88ED-ADF6-6F5F-70C64CBA943D}"/>
                </a:ext>
              </a:extLst>
            </p:cNvPr>
            <p:cNvSpPr/>
            <p:nvPr/>
          </p:nvSpPr>
          <p:spPr>
            <a:xfrm>
              <a:off x="1677847" y="1968797"/>
              <a:ext cx="1448560" cy="573369"/>
            </a:xfrm>
            <a:prstGeom prst="wedgeRectCallout">
              <a:avLst>
                <a:gd name="adj1" fmla="val -44636"/>
                <a:gd name="adj2" fmla="val 99726"/>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rgbClr val="FF0000"/>
                  </a:solidFill>
                </a:rPr>
                <a:t>not yet revised</a:t>
              </a:r>
            </a:p>
            <a:p>
              <a:pPr algn="ctr"/>
              <a:r>
                <a:rPr lang="en-US" sz="1400">
                  <a:solidFill>
                    <a:srgbClr val="FF0000"/>
                  </a:solidFill>
                </a:rPr>
                <a:t>8</a:t>
              </a:r>
              <a:r>
                <a:rPr lang="en-GB" sz="1400">
                  <a:solidFill>
                    <a:srgbClr val="FF0000"/>
                  </a:solidFill>
                </a:rPr>
                <a:t> Aug 2022</a:t>
              </a:r>
            </a:p>
          </p:txBody>
        </p:sp>
        <p:sp>
          <p:nvSpPr>
            <p:cNvPr id="9" name="TextBox 8">
              <a:extLst>
                <a:ext uri="{FF2B5EF4-FFF2-40B4-BE49-F238E27FC236}">
                  <a16:creationId xmlns:a16="http://schemas.microsoft.com/office/drawing/2014/main" id="{0E1AC99C-ACC4-1D53-DE62-4B6A37649885}"/>
                </a:ext>
              </a:extLst>
            </p:cNvPr>
            <p:cNvSpPr txBox="1"/>
            <p:nvPr/>
          </p:nvSpPr>
          <p:spPr>
            <a:xfrm>
              <a:off x="797843" y="3973876"/>
              <a:ext cx="614795" cy="112221"/>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defTabSz="914400">
                <a:lnSpc>
                  <a:spcPct val="100000"/>
                </a:lnSpc>
                <a:spcBef>
                  <a:spcPts val="0"/>
                </a:spcBef>
                <a:spcAft>
                  <a:spcPts val="0"/>
                </a:spcAft>
                <a:buNone/>
                <a:tabLst/>
              </a:pPr>
              <a:r>
                <a:rPr lang="en-US" sz="700"/>
                <a:t>1 </a:t>
              </a:r>
              <a:r>
                <a:rPr lang="th-TH" sz="700"/>
                <a:t>วิดีโอ</a:t>
              </a:r>
              <a:endParaRPr lang="en-US" sz="700"/>
            </a:p>
          </p:txBody>
        </p:sp>
        <p:sp>
          <p:nvSpPr>
            <p:cNvPr id="10" name="TextBox 9">
              <a:extLst>
                <a:ext uri="{FF2B5EF4-FFF2-40B4-BE49-F238E27FC236}">
                  <a16:creationId xmlns:a16="http://schemas.microsoft.com/office/drawing/2014/main" id="{7F0A539E-3C4C-4DB3-CF91-55CDD2C4B19B}"/>
                </a:ext>
              </a:extLst>
            </p:cNvPr>
            <p:cNvSpPr txBox="1"/>
            <p:nvPr/>
          </p:nvSpPr>
          <p:spPr>
            <a:xfrm>
              <a:off x="1835981" y="3061135"/>
              <a:ext cx="614795" cy="112221"/>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defTabSz="914400">
                <a:lnSpc>
                  <a:spcPct val="100000"/>
                </a:lnSpc>
                <a:spcBef>
                  <a:spcPts val="0"/>
                </a:spcBef>
                <a:spcAft>
                  <a:spcPts val="0"/>
                </a:spcAft>
                <a:buNone/>
                <a:tabLst/>
              </a:pPr>
              <a:r>
                <a:rPr lang="en-US" sz="700"/>
                <a:t>1 </a:t>
              </a:r>
              <a:r>
                <a:rPr lang="th-TH" sz="700"/>
                <a:t>บทความ</a:t>
              </a:r>
              <a:endParaRPr lang="en-US" sz="700"/>
            </a:p>
          </p:txBody>
        </p:sp>
      </p:grpSp>
      <p:pic>
        <p:nvPicPr>
          <p:cNvPr id="25618" name="Picture 18" descr="Image">
            <a:extLst>
              <a:ext uri="{FF2B5EF4-FFF2-40B4-BE49-F238E27FC236}">
                <a16:creationId xmlns:a16="http://schemas.microsoft.com/office/drawing/2014/main" id="{86709F17-17D2-D3F3-C1DA-D87B0C1F7F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2197" y="1108381"/>
            <a:ext cx="2301672" cy="4981575"/>
          </a:xfrm>
          <a:prstGeom prst="rect">
            <a:avLst/>
          </a:prstGeom>
          <a:noFill/>
          <a:extLst>
            <a:ext uri="{909E8E84-426E-40DD-AFC4-6F175D3DCCD1}">
              <a14:hiddenFill xmlns:a14="http://schemas.microsoft.com/office/drawing/2010/main">
                <a:solidFill>
                  <a:srgbClr val="FFFFFF"/>
                </a:solidFill>
              </a14:hiddenFill>
            </a:ext>
          </a:extLst>
        </p:spPr>
      </p:pic>
      <p:pic>
        <p:nvPicPr>
          <p:cNvPr id="25620" name="Picture 20">
            <a:extLst>
              <a:ext uri="{FF2B5EF4-FFF2-40B4-BE49-F238E27FC236}">
                <a16:creationId xmlns:a16="http://schemas.microsoft.com/office/drawing/2014/main" id="{2D8BFC07-275C-56E7-B4BF-5D74967BA7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5090" y="1805919"/>
            <a:ext cx="2240085" cy="4843426"/>
          </a:xfrm>
          <a:prstGeom prst="rect">
            <a:avLst/>
          </a:prstGeom>
          <a:noFill/>
          <a:extLst>
            <a:ext uri="{909E8E84-426E-40DD-AFC4-6F175D3DCCD1}">
              <a14:hiddenFill xmlns:a14="http://schemas.microsoft.com/office/drawing/2010/main">
                <a:solidFill>
                  <a:srgbClr val="FFFFFF"/>
                </a:solidFill>
              </a14:hiddenFill>
            </a:ext>
          </a:extLst>
        </p:spPr>
      </p:pic>
      <p:sp>
        <p:nvSpPr>
          <p:cNvPr id="18" name="Speech Bubble: Rectangle 17">
            <a:extLst>
              <a:ext uri="{FF2B5EF4-FFF2-40B4-BE49-F238E27FC236}">
                <a16:creationId xmlns:a16="http://schemas.microsoft.com/office/drawing/2014/main" id="{75B596C3-361D-B570-AD84-F693504D9889}"/>
              </a:ext>
            </a:extLst>
          </p:cNvPr>
          <p:cNvSpPr/>
          <p:nvPr/>
        </p:nvSpPr>
        <p:spPr>
          <a:xfrm>
            <a:off x="9869833" y="3790231"/>
            <a:ext cx="2489045" cy="646056"/>
          </a:xfrm>
          <a:prstGeom prst="wedgeRectCallout">
            <a:avLst>
              <a:gd name="adj1" fmla="val -558"/>
              <a:gd name="adj2" fmla="val 101582"/>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Blank space in Recommend when we click chill / power nap in Esports</a:t>
            </a:r>
            <a:endParaRPr lang="en-GB" sz="1400">
              <a:solidFill>
                <a:sysClr val="windowText" lastClr="000000"/>
              </a:solidFill>
            </a:endParaRPr>
          </a:p>
        </p:txBody>
      </p:sp>
      <p:sp>
        <p:nvSpPr>
          <p:cNvPr id="16" name="Rectangle 15">
            <a:extLst>
              <a:ext uri="{FF2B5EF4-FFF2-40B4-BE49-F238E27FC236}">
                <a16:creationId xmlns:a16="http://schemas.microsoft.com/office/drawing/2014/main" id="{179C0D2D-6BDF-4BE9-B130-BEDDA9ABC315}"/>
              </a:ext>
            </a:extLst>
          </p:cNvPr>
          <p:cNvSpPr/>
          <p:nvPr/>
        </p:nvSpPr>
        <p:spPr>
          <a:xfrm>
            <a:off x="2464854" y="575539"/>
            <a:ext cx="1644332" cy="143905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[BE checking required]</a:t>
            </a:r>
          </a:p>
        </p:txBody>
      </p:sp>
      <p:sp>
        <p:nvSpPr>
          <p:cNvPr id="26" name="Oval 25">
            <a:extLst>
              <a:ext uri="{FF2B5EF4-FFF2-40B4-BE49-F238E27FC236}">
                <a16:creationId xmlns:a16="http://schemas.microsoft.com/office/drawing/2014/main" id="{4301AEB4-2F26-47F7-AE72-0AF4CC821966}"/>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7" name="Rectangle 16">
            <a:extLst>
              <a:ext uri="{FF2B5EF4-FFF2-40B4-BE49-F238E27FC236}">
                <a16:creationId xmlns:a16="http://schemas.microsoft.com/office/drawing/2014/main" id="{2B63848C-B4C5-4681-9042-A878B6A161A2}"/>
              </a:ext>
            </a:extLst>
          </p:cNvPr>
          <p:cNvSpPr/>
          <p:nvPr/>
        </p:nvSpPr>
        <p:spPr>
          <a:xfrm>
            <a:off x="9863697" y="5257839"/>
            <a:ext cx="2328303"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HK" dirty="0"/>
              <a:t>TBC on how to do this (same as that of music)</a:t>
            </a:r>
          </a:p>
        </p:txBody>
      </p:sp>
    </p:spTree>
    <p:extLst>
      <p:ext uri="{BB962C8B-B14F-4D97-AF65-F5344CB8AC3E}">
        <p14:creationId xmlns:p14="http://schemas.microsoft.com/office/powerpoint/2010/main" val="65275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6BC0F-2BCC-2FE5-EDE0-E99F294C2F7D}"/>
              </a:ext>
            </a:extLst>
          </p:cNvPr>
          <p:cNvSpPr>
            <a:spLocks noGrp="1"/>
          </p:cNvSpPr>
          <p:nvPr>
            <p:ph type="body" sz="quarter" idx="27"/>
          </p:nvPr>
        </p:nvSpPr>
        <p:spPr/>
        <p:txBody>
          <a:bodyPr/>
          <a:lstStyle/>
          <a:p>
            <a:r>
              <a:rPr lang="en-GB"/>
              <a:t>Rewards</a:t>
            </a:r>
          </a:p>
        </p:txBody>
      </p:sp>
      <p:grpSp>
        <p:nvGrpSpPr>
          <p:cNvPr id="5" name="Group 4">
            <a:extLst>
              <a:ext uri="{FF2B5EF4-FFF2-40B4-BE49-F238E27FC236}">
                <a16:creationId xmlns:a16="http://schemas.microsoft.com/office/drawing/2014/main" id="{1872105E-6112-58B4-8660-DA4C1E10673F}"/>
              </a:ext>
            </a:extLst>
          </p:cNvPr>
          <p:cNvGrpSpPr/>
          <p:nvPr/>
        </p:nvGrpSpPr>
        <p:grpSpPr>
          <a:xfrm>
            <a:off x="539999" y="952500"/>
            <a:ext cx="10294476" cy="5334000"/>
            <a:chOff x="941512" y="0"/>
            <a:chExt cx="13235751" cy="6858000"/>
          </a:xfrm>
        </p:grpSpPr>
        <p:pic>
          <p:nvPicPr>
            <p:cNvPr id="26626" name="Picture 2" descr="Image">
              <a:extLst>
                <a:ext uri="{FF2B5EF4-FFF2-40B4-BE49-F238E27FC236}">
                  <a16:creationId xmlns:a16="http://schemas.microsoft.com/office/drawing/2014/main" id="{7AD316C8-85B2-ED5F-A008-7B4FFF0F2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125"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Image">
              <a:extLst>
                <a:ext uri="{FF2B5EF4-FFF2-40B4-BE49-F238E27FC236}">
                  <a16:creationId xmlns:a16="http://schemas.microsoft.com/office/drawing/2014/main" id="{6FF8E06C-D568-8234-A3B7-E0EF2C94A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512"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a:extLst>
                <a:ext uri="{FF2B5EF4-FFF2-40B4-BE49-F238E27FC236}">
                  <a16:creationId xmlns:a16="http://schemas.microsoft.com/office/drawing/2014/main" id="{9BC4C0CC-4F90-B79D-6341-FBDB28072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5438" y="0"/>
              <a:ext cx="3171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a:extLst>
                <a:ext uri="{FF2B5EF4-FFF2-40B4-BE49-F238E27FC236}">
                  <a16:creationId xmlns:a16="http://schemas.microsoft.com/office/drawing/2014/main" id="{867E92C3-D2CE-BC2F-15FF-958C18B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2988" y="0"/>
              <a:ext cx="3170237"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2E1374F-A1DF-5727-35F4-2DBDC6902B39}"/>
              </a:ext>
            </a:extLst>
          </p:cNvPr>
          <p:cNvSpPr txBox="1"/>
          <p:nvPr/>
        </p:nvSpPr>
        <p:spPr>
          <a:xfrm>
            <a:off x="6417266" y="4371793"/>
            <a:ext cx="1310578" cy="276999"/>
          </a:xfrm>
          <a:prstGeom prst="rect">
            <a:avLst/>
          </a:prstGeom>
          <a:solidFill>
            <a:srgbClr val="FFFF00"/>
          </a:solidFill>
          <a:ln w="12700" cap="flat">
            <a:noFill/>
            <a:miter lim="400000"/>
          </a:ln>
          <a:effectLst/>
          <a:sp3d/>
        </p:spPr>
        <p:txBody>
          <a:bodyPr rot="0" spcFirstLastPara="1" vertOverflow="overflow" horzOverflow="overflow" vert="horz" wrap="square" lIns="0" tIns="0" rIns="0" bIns="0" numCol="1" spcCol="38100" rtlCol="0" anchor="t">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th-TH" sz="900" b="0" i="0" u="none" strike="noStrike" kern="0" cap="none" spc="0" normalizeH="0" baseline="0" noProof="0" dirty="0">
                <a:ln>
                  <a:noFill/>
                </a:ln>
                <a:solidFill>
                  <a:srgbClr val="183028"/>
                </a:solidFill>
                <a:effectLst/>
                <a:uLnTx/>
                <a:uFillTx/>
                <a:latin typeface="Arial"/>
                <a:sym typeface="Arial"/>
              </a:rPr>
              <a:t>สำหรับการเลือกและเล่น </a:t>
            </a:r>
            <a:r>
              <a:rPr kumimoji="0" lang="en-US" sz="900" b="0" i="0" u="none" strike="noStrike" kern="0" cap="none" spc="0" normalizeH="0" baseline="0" noProof="0" dirty="0">
                <a:ln>
                  <a:noFill/>
                </a:ln>
                <a:solidFill>
                  <a:srgbClr val="FF0000"/>
                </a:solidFill>
                <a:effectLst/>
                <a:uLnTx/>
                <a:uFillTx/>
                <a:latin typeface="Arial"/>
                <a:cs typeface="Arial"/>
                <a:sym typeface="Arial"/>
              </a:rPr>
              <a:t>{Mini games]</a:t>
            </a:r>
            <a:endParaRPr kumimoji="0" lang="th-TH" sz="900" b="0" i="0" u="none" strike="noStrike" kern="0" cap="none" spc="0" normalizeH="0" baseline="0" noProof="0" dirty="0">
              <a:ln>
                <a:noFill/>
              </a:ln>
              <a:solidFill>
                <a:srgbClr val="FF0000"/>
              </a:solidFill>
              <a:effectLst/>
              <a:uLnTx/>
              <a:uFillTx/>
              <a:latin typeface="Arial"/>
              <a:sym typeface="Arial"/>
            </a:endParaRPr>
          </a:p>
        </p:txBody>
      </p:sp>
      <p:sp>
        <p:nvSpPr>
          <p:cNvPr id="12" name="TextBox 11">
            <a:extLst>
              <a:ext uri="{FF2B5EF4-FFF2-40B4-BE49-F238E27FC236}">
                <a16:creationId xmlns:a16="http://schemas.microsoft.com/office/drawing/2014/main" id="{64E531AB-80D3-6E90-B6E2-50E9495AEA59}"/>
              </a:ext>
            </a:extLst>
          </p:cNvPr>
          <p:cNvSpPr txBox="1"/>
          <p:nvPr/>
        </p:nvSpPr>
        <p:spPr>
          <a:xfrm>
            <a:off x="6357392" y="4995882"/>
            <a:ext cx="1310578" cy="984885"/>
          </a:xfrm>
          <a:prstGeom prst="rect">
            <a:avLst/>
          </a:prstGeom>
          <a:solidFill>
            <a:srgbClr val="24F614"/>
          </a:solidFill>
          <a:ln w="12700" cap="flat">
            <a:noFill/>
            <a:miter lim="400000"/>
          </a:ln>
          <a:effectLst/>
          <a:sp3d/>
        </p:spPr>
        <p:txBody>
          <a:bodyPr rot="0" spcFirstLastPara="1" vertOverflow="overflow" horzOverflow="overflow" vert="horz" wrap="square" lIns="0" tIns="0" rIns="0" bIns="0" numCol="1" spcCol="38100" rtlCol="0" anchor="t">
            <a:spAutoFit/>
          </a:bodyPr>
          <a:lstStyle/>
          <a:p>
            <a:pPr algn="ctr" hangingPunct="0">
              <a:defRPr/>
            </a:pPr>
            <a:r>
              <a:rPr kumimoji="0" lang="en-US" sz="800" b="0" i="0" u="none" strike="noStrike" kern="0" cap="none" spc="0" normalizeH="0" baseline="0" noProof="0" dirty="0">
                <a:ln>
                  <a:noFill/>
                </a:ln>
                <a:solidFill>
                  <a:srgbClr val="183028"/>
                </a:solidFill>
                <a:effectLst/>
                <a:uLnTx/>
                <a:uFillTx/>
                <a:latin typeface="Arial"/>
                <a:sym typeface="Arial"/>
              </a:rPr>
              <a:t>If “Minigames” is a hyperlink and cannot be changed – you can use the following TH text</a:t>
            </a:r>
            <a:br>
              <a:rPr kumimoji="0" lang="en-US" sz="800" b="0" i="0" u="none" strike="noStrike" kern="0" cap="none" spc="0" normalizeH="0" baseline="0" noProof="0" dirty="0">
                <a:ln>
                  <a:noFill/>
                </a:ln>
                <a:solidFill>
                  <a:srgbClr val="183028"/>
                </a:solidFill>
                <a:effectLst/>
                <a:uLnTx/>
                <a:uFillTx/>
                <a:latin typeface="Arial"/>
                <a:sym typeface="Arial"/>
              </a:rPr>
            </a:br>
            <a:br>
              <a:rPr kumimoji="0" lang="en-US" sz="800" b="0" i="0" u="none" strike="noStrike" kern="0" cap="none" spc="0" normalizeH="0" baseline="0" noProof="0" dirty="0">
                <a:ln>
                  <a:noFill/>
                </a:ln>
                <a:solidFill>
                  <a:srgbClr val="183028"/>
                </a:solidFill>
                <a:effectLst/>
                <a:uLnTx/>
                <a:uFillTx/>
                <a:latin typeface="Arial"/>
                <a:sym typeface="Arial"/>
              </a:rPr>
            </a:br>
            <a:r>
              <a:rPr kumimoji="0" lang="th-TH" sz="800" b="0" i="0" u="none" strike="noStrike" kern="0" cap="none" spc="0" normalizeH="0" baseline="0" noProof="0" dirty="0">
                <a:ln>
                  <a:noFill/>
                </a:ln>
                <a:solidFill>
                  <a:srgbClr val="183028"/>
                </a:solidFill>
                <a:effectLst/>
                <a:uLnTx/>
                <a:uFillTx/>
                <a:latin typeface="Arial"/>
                <a:sym typeface="Arial"/>
              </a:rPr>
              <a:t>สำหรับการเลือกและ</a:t>
            </a:r>
            <a:r>
              <a:rPr lang="th-TH" sz="800" kern="0" dirty="0">
                <a:solidFill>
                  <a:srgbClr val="183028"/>
                </a:solidFill>
                <a:latin typeface="Arial"/>
                <a:sym typeface="Arial"/>
              </a:rPr>
              <a:t>เล่น</a:t>
            </a:r>
            <a:r>
              <a:rPr kumimoji="0" lang="en-US" sz="800" b="0" i="0" u="none" strike="noStrike" kern="0" cap="none" spc="0" normalizeH="0" baseline="0" noProof="0" dirty="0">
                <a:ln>
                  <a:noFill/>
                </a:ln>
                <a:solidFill>
                  <a:srgbClr val="183028"/>
                </a:solidFill>
                <a:effectLst/>
                <a:uLnTx/>
                <a:uFillTx/>
                <a:latin typeface="Arial"/>
                <a:cs typeface="Arial"/>
                <a:sym typeface="Arial"/>
              </a:rPr>
              <a:t>{Mini games]</a:t>
            </a:r>
            <a:br>
              <a:rPr kumimoji="0" lang="en-US" sz="800" b="0" i="0" u="none" strike="noStrike" kern="0" cap="none" spc="0" normalizeH="0" baseline="0" noProof="0" dirty="0">
                <a:ln>
                  <a:noFill/>
                </a:ln>
                <a:solidFill>
                  <a:srgbClr val="183028"/>
                </a:solidFill>
                <a:effectLst/>
                <a:uLnTx/>
                <a:uFillTx/>
                <a:latin typeface="Arial"/>
                <a:sym typeface="Arial"/>
              </a:rPr>
            </a:br>
            <a:br>
              <a:rPr kumimoji="0" lang="en-US" sz="800" b="0" i="0" u="none" strike="noStrike" kern="0" cap="none" spc="0" normalizeH="0" baseline="0" noProof="0" dirty="0">
                <a:ln>
                  <a:noFill/>
                </a:ln>
                <a:solidFill>
                  <a:srgbClr val="183028"/>
                </a:solidFill>
                <a:effectLst/>
                <a:uLnTx/>
                <a:uFillTx/>
                <a:latin typeface="Arial"/>
                <a:sym typeface="Arial"/>
              </a:rPr>
            </a:br>
            <a:endParaRPr kumimoji="0" lang="th-TH" sz="800" b="0" i="0" u="none" strike="noStrike" kern="0" cap="none" spc="0" normalizeH="0" baseline="0" noProof="0" dirty="0">
              <a:ln>
                <a:noFill/>
              </a:ln>
              <a:solidFill>
                <a:srgbClr val="183028"/>
              </a:solidFill>
              <a:effectLst/>
              <a:uLnTx/>
              <a:uFillTx/>
              <a:latin typeface="Arial"/>
              <a:sym typeface="Arial"/>
            </a:endParaRPr>
          </a:p>
        </p:txBody>
      </p:sp>
      <p:cxnSp>
        <p:nvCxnSpPr>
          <p:cNvPr id="13" name="Straight Connector 12">
            <a:extLst>
              <a:ext uri="{FF2B5EF4-FFF2-40B4-BE49-F238E27FC236}">
                <a16:creationId xmlns:a16="http://schemas.microsoft.com/office/drawing/2014/main" id="{03079322-9AB7-6BAD-9587-8A5A3D8DF275}"/>
              </a:ext>
            </a:extLst>
          </p:cNvPr>
          <p:cNvCxnSpPr>
            <a:cxnSpLocks/>
          </p:cNvCxnSpPr>
          <p:nvPr/>
        </p:nvCxnSpPr>
        <p:spPr>
          <a:xfrm flipV="1">
            <a:off x="6659531" y="4719888"/>
            <a:ext cx="333375" cy="284438"/>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B5CD2A-1466-064F-B749-4152C79C43B2}"/>
              </a:ext>
            </a:extLst>
          </p:cNvPr>
          <p:cNvSpPr txBox="1"/>
          <p:nvPr/>
        </p:nvSpPr>
        <p:spPr>
          <a:xfrm>
            <a:off x="1306079" y="4448852"/>
            <a:ext cx="957530" cy="276999"/>
          </a:xfrm>
          <a:prstGeom prst="rect">
            <a:avLst/>
          </a:prstGeom>
          <a:solidFill>
            <a:srgbClr val="FFFF00"/>
          </a:solidFill>
          <a:ln w="12700" cap="flat">
            <a:noFill/>
            <a:miter lim="400000"/>
          </a:ln>
          <a:effectLst/>
          <a:sp3d/>
        </p:spPr>
        <p:txBody>
          <a:bodyPr rot="0" spcFirstLastPara="1" vertOverflow="overflow" horzOverflow="overflow" vert="horz" wrap="square" lIns="0" tIns="0" rIns="0" bIns="0" numCol="1" spcCol="38100" rtlCol="0" anchor="t">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th-TH" sz="900" b="0" i="0" u="none" strike="noStrike" kern="0" cap="none" spc="0" normalizeH="0" baseline="0" noProof="0">
                <a:ln>
                  <a:noFill/>
                </a:ln>
                <a:solidFill>
                  <a:srgbClr val="183028"/>
                </a:solidFill>
                <a:effectLst/>
                <a:uLnTx/>
                <a:uFillTx/>
                <a:latin typeface="Arial"/>
                <a:sym typeface="Arial"/>
              </a:rPr>
              <a:t>สำหรับการเลือก</a:t>
            </a:r>
            <a:r>
              <a:rPr lang="th-TH" sz="900" kern="0">
                <a:solidFill>
                  <a:srgbClr val="183028"/>
                </a:solidFill>
                <a:latin typeface="Arial"/>
                <a:sym typeface="Arial"/>
              </a:rPr>
              <a:t>และเล่น</a:t>
            </a:r>
            <a:r>
              <a:rPr lang="en-US" sz="900" kern="0">
                <a:solidFill>
                  <a:srgbClr val="183028"/>
                </a:solidFill>
                <a:latin typeface="Arial"/>
                <a:sym typeface="Arial"/>
              </a:rPr>
              <a:t> </a:t>
            </a:r>
            <a:r>
              <a:rPr kumimoji="0" lang="en-US" sz="900" b="0" i="0" u="none" strike="noStrike" kern="0" cap="none" spc="0" normalizeH="0" baseline="0" noProof="0">
                <a:ln>
                  <a:noFill/>
                </a:ln>
                <a:solidFill>
                  <a:srgbClr val="FF0000"/>
                </a:solidFill>
                <a:effectLst/>
                <a:uLnTx/>
                <a:uFillTx/>
                <a:latin typeface="Arial"/>
                <a:cs typeface="Arial"/>
                <a:sym typeface="Arial"/>
              </a:rPr>
              <a:t>{</a:t>
            </a:r>
            <a:r>
              <a:rPr kumimoji="0" lang="en-US" sz="900" b="0" i="0" u="none" strike="noStrike" kern="0" cap="none" spc="0" normalizeH="0" baseline="0" noProof="0" err="1">
                <a:ln>
                  <a:noFill/>
                </a:ln>
                <a:solidFill>
                  <a:srgbClr val="FF0000"/>
                </a:solidFill>
                <a:effectLst/>
                <a:uLnTx/>
                <a:uFillTx/>
                <a:latin typeface="Arial"/>
                <a:cs typeface="Arial"/>
                <a:sym typeface="Arial"/>
              </a:rPr>
              <a:t>DigiCheck</a:t>
            </a:r>
            <a:r>
              <a:rPr kumimoji="0" lang="en-US" sz="900" b="0" i="0" u="none" strike="noStrike" kern="0" cap="none" spc="0" normalizeH="0" baseline="0" noProof="0">
                <a:ln>
                  <a:noFill/>
                </a:ln>
                <a:solidFill>
                  <a:srgbClr val="FF0000"/>
                </a:solidFill>
                <a:effectLst/>
                <a:uLnTx/>
                <a:uFillTx/>
                <a:latin typeface="Arial"/>
                <a:cs typeface="Arial"/>
                <a:sym typeface="Arial"/>
              </a:rPr>
              <a:t>}</a:t>
            </a:r>
            <a:endParaRPr lang="th-TH" sz="900" b="0" i="0" u="none" strike="noStrike" kern="0" cap="none" spc="0" normalizeH="0" baseline="0" noProof="0">
              <a:ln>
                <a:noFill/>
              </a:ln>
              <a:solidFill>
                <a:srgbClr val="FF0000"/>
              </a:solidFill>
              <a:effectLst/>
              <a:uLnTx/>
              <a:uFillTx/>
              <a:latin typeface="Arial"/>
            </a:endParaRPr>
          </a:p>
        </p:txBody>
      </p:sp>
      <p:sp>
        <p:nvSpPr>
          <p:cNvPr id="15" name="TextBox 14">
            <a:extLst>
              <a:ext uri="{FF2B5EF4-FFF2-40B4-BE49-F238E27FC236}">
                <a16:creationId xmlns:a16="http://schemas.microsoft.com/office/drawing/2014/main" id="{1FD497C7-DC38-2E2B-5211-2F97532D34EF}"/>
              </a:ext>
            </a:extLst>
          </p:cNvPr>
          <p:cNvSpPr txBox="1"/>
          <p:nvPr/>
        </p:nvSpPr>
        <p:spPr>
          <a:xfrm>
            <a:off x="1034750" y="4937912"/>
            <a:ext cx="1310578" cy="861774"/>
          </a:xfrm>
          <a:prstGeom prst="rect">
            <a:avLst/>
          </a:prstGeom>
          <a:solidFill>
            <a:srgbClr val="24F614"/>
          </a:solidFill>
          <a:ln w="12700" cap="flat">
            <a:noFill/>
            <a:miter lim="400000"/>
          </a:ln>
          <a:effectLst/>
          <a:sp3d/>
        </p:spPr>
        <p:txBody>
          <a:bodyPr rot="0" spcFirstLastPara="1" vertOverflow="overflow" horzOverflow="overflow" vert="horz" wrap="square" lIns="0" tIns="0" rIns="0" bIns="0" numCol="1" spcCol="38100" rtlCol="0" anchor="t">
            <a:spAutoFit/>
          </a:bodyPr>
          <a:lstStyle/>
          <a:p>
            <a:pPr algn="ctr" hangingPunct="0">
              <a:defRPr/>
            </a:pPr>
            <a:r>
              <a:rPr kumimoji="0" lang="en-US" sz="800" b="0" i="0" u="none" strike="noStrike" kern="0" cap="none" spc="0" normalizeH="0" baseline="0" noProof="0">
                <a:ln>
                  <a:noFill/>
                </a:ln>
                <a:solidFill>
                  <a:srgbClr val="183028"/>
                </a:solidFill>
                <a:effectLst/>
                <a:uLnTx/>
                <a:uFillTx/>
                <a:latin typeface="Arial"/>
                <a:sym typeface="Arial"/>
              </a:rPr>
              <a:t>If “</a:t>
            </a:r>
            <a:r>
              <a:rPr kumimoji="0" lang="en-US" sz="800" b="0" i="0" u="none" strike="noStrike" kern="0" cap="none" spc="0" normalizeH="0" baseline="0" noProof="0" err="1">
                <a:ln>
                  <a:noFill/>
                </a:ln>
                <a:solidFill>
                  <a:srgbClr val="183028"/>
                </a:solidFill>
                <a:effectLst/>
                <a:uLnTx/>
                <a:uFillTx/>
                <a:latin typeface="Arial"/>
                <a:sym typeface="Arial"/>
              </a:rPr>
              <a:t>Digicheck</a:t>
            </a:r>
            <a:r>
              <a:rPr kumimoji="0" lang="en-US" sz="800" b="0" i="0" u="none" strike="noStrike" kern="0" cap="none" spc="0" normalizeH="0" baseline="0" noProof="0">
                <a:ln>
                  <a:noFill/>
                </a:ln>
                <a:solidFill>
                  <a:srgbClr val="183028"/>
                </a:solidFill>
                <a:effectLst/>
                <a:uLnTx/>
                <a:uFillTx/>
                <a:latin typeface="Arial"/>
                <a:sym typeface="Arial"/>
              </a:rPr>
              <a:t>” is a hyperlink and cannot be changed – you can use the following TH text</a:t>
            </a:r>
            <a:br>
              <a:rPr kumimoji="0" lang="en-US" sz="800" b="0" i="0" u="none" strike="noStrike" kern="0" cap="none" spc="0" normalizeH="0" baseline="0" noProof="0">
                <a:ln>
                  <a:noFill/>
                </a:ln>
                <a:solidFill>
                  <a:srgbClr val="183028"/>
                </a:solidFill>
                <a:effectLst/>
                <a:uLnTx/>
                <a:uFillTx/>
                <a:latin typeface="Arial"/>
                <a:sym typeface="Arial"/>
              </a:rPr>
            </a:br>
            <a:br>
              <a:rPr kumimoji="0" lang="en-US" sz="800" b="0" i="0" u="none" strike="noStrike" kern="0" cap="none" spc="0" normalizeH="0" baseline="0" noProof="0">
                <a:ln>
                  <a:noFill/>
                </a:ln>
                <a:solidFill>
                  <a:srgbClr val="183028"/>
                </a:solidFill>
                <a:effectLst/>
                <a:uLnTx/>
                <a:uFillTx/>
                <a:latin typeface="Arial"/>
                <a:sym typeface="Arial"/>
              </a:rPr>
            </a:br>
            <a:r>
              <a:rPr kumimoji="0" lang="th-TH" sz="800" b="0" i="0" u="none" strike="noStrike" kern="0" cap="none" spc="0" normalizeH="0" baseline="0" noProof="0">
                <a:ln>
                  <a:noFill/>
                </a:ln>
                <a:solidFill>
                  <a:srgbClr val="183028"/>
                </a:solidFill>
                <a:effectLst/>
                <a:uLnTx/>
                <a:uFillTx/>
                <a:latin typeface="Arial"/>
                <a:sym typeface="Arial"/>
              </a:rPr>
              <a:t>สำหรับการเลือกและ</a:t>
            </a:r>
            <a:r>
              <a:rPr lang="th-TH" sz="800" kern="0">
                <a:solidFill>
                  <a:srgbClr val="183028"/>
                </a:solidFill>
                <a:latin typeface="Arial"/>
                <a:sym typeface="Arial"/>
              </a:rPr>
              <a:t>เล่น</a:t>
            </a:r>
            <a:r>
              <a:rPr kumimoji="0" lang="en-US" sz="800" b="0" i="0" u="none" strike="noStrike" kern="0" cap="none" spc="0" normalizeH="0" baseline="0" noProof="0">
                <a:ln>
                  <a:noFill/>
                </a:ln>
                <a:solidFill>
                  <a:srgbClr val="183028"/>
                </a:solidFill>
                <a:effectLst/>
                <a:uLnTx/>
                <a:uFillTx/>
                <a:latin typeface="Arial"/>
                <a:cs typeface="Arial"/>
                <a:sym typeface="Arial"/>
              </a:rPr>
              <a:t>{</a:t>
            </a:r>
            <a:r>
              <a:rPr kumimoji="0" lang="en-US" sz="800" b="0" i="0" u="none" strike="noStrike" kern="0" cap="none" spc="0" normalizeH="0" baseline="0" noProof="0" err="1">
                <a:ln>
                  <a:noFill/>
                </a:ln>
                <a:solidFill>
                  <a:srgbClr val="183028"/>
                </a:solidFill>
                <a:effectLst/>
                <a:uLnTx/>
                <a:uFillTx/>
                <a:latin typeface="Arial"/>
                <a:cs typeface="Arial"/>
                <a:sym typeface="Arial"/>
              </a:rPr>
              <a:t>DigiCheck</a:t>
            </a:r>
            <a:r>
              <a:rPr kumimoji="0" lang="en-US" sz="800" b="0" i="0" u="none" strike="noStrike" kern="0" cap="none" spc="0" normalizeH="0" baseline="0" noProof="0">
                <a:ln>
                  <a:noFill/>
                </a:ln>
                <a:solidFill>
                  <a:srgbClr val="183028"/>
                </a:solidFill>
                <a:effectLst/>
                <a:uLnTx/>
                <a:uFillTx/>
                <a:latin typeface="Arial"/>
                <a:cs typeface="Arial"/>
                <a:sym typeface="Arial"/>
              </a:rPr>
              <a:t>} </a:t>
            </a:r>
            <a:br>
              <a:rPr kumimoji="0" lang="en-US" sz="800" b="0" i="0" u="none" strike="noStrike" kern="0" cap="none" spc="0" normalizeH="0" baseline="0" noProof="0">
                <a:ln>
                  <a:noFill/>
                </a:ln>
                <a:solidFill>
                  <a:srgbClr val="183028"/>
                </a:solidFill>
                <a:effectLst/>
                <a:uLnTx/>
                <a:uFillTx/>
                <a:latin typeface="Arial"/>
                <a:sym typeface="Arial"/>
              </a:rPr>
            </a:br>
            <a:endParaRPr kumimoji="0" lang="th-TH" sz="800" b="0" i="0" u="none" strike="noStrike" kern="0" cap="none" spc="0" normalizeH="0" baseline="0" noProof="0">
              <a:ln>
                <a:noFill/>
              </a:ln>
              <a:solidFill>
                <a:srgbClr val="183028"/>
              </a:solidFill>
              <a:effectLst/>
              <a:uLnTx/>
              <a:uFillTx/>
              <a:latin typeface="Arial"/>
              <a:sym typeface="Arial"/>
            </a:endParaRPr>
          </a:p>
        </p:txBody>
      </p:sp>
      <p:cxnSp>
        <p:nvCxnSpPr>
          <p:cNvPr id="16" name="Straight Connector 15">
            <a:extLst>
              <a:ext uri="{FF2B5EF4-FFF2-40B4-BE49-F238E27FC236}">
                <a16:creationId xmlns:a16="http://schemas.microsoft.com/office/drawing/2014/main" id="{594D7B24-126B-2CB1-4AA8-DED6E4EEDD4E}"/>
              </a:ext>
            </a:extLst>
          </p:cNvPr>
          <p:cNvCxnSpPr>
            <a:cxnSpLocks/>
          </p:cNvCxnSpPr>
          <p:nvPr/>
        </p:nvCxnSpPr>
        <p:spPr>
          <a:xfrm flipV="1">
            <a:off x="1451469" y="4648792"/>
            <a:ext cx="333375" cy="28443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D80D482-5CA5-446D-A1D1-DCAFAF71BBC5}"/>
              </a:ext>
            </a:extLst>
          </p:cNvPr>
          <p:cNvSpPr txBox="1"/>
          <p:nvPr/>
        </p:nvSpPr>
        <p:spPr>
          <a:xfrm>
            <a:off x="1630596" y="5719928"/>
            <a:ext cx="1448561" cy="646331"/>
          </a:xfrm>
          <a:prstGeom prst="rect">
            <a:avLst/>
          </a:prstGeom>
          <a:solidFill>
            <a:srgbClr val="00B0F0"/>
          </a:solidFill>
        </p:spPr>
        <p:txBody>
          <a:bodyPr wrap="square" rtlCol="0">
            <a:spAutoFit/>
          </a:bodyPr>
          <a:lstStyle/>
          <a:p>
            <a:r>
              <a:rPr lang="en-HK"/>
              <a:t>BT: updated on </a:t>
            </a:r>
            <a:r>
              <a:rPr lang="en-HK" err="1"/>
              <a:t>lokalise</a:t>
            </a:r>
            <a:endParaRPr lang="en-HK"/>
          </a:p>
        </p:txBody>
      </p:sp>
      <p:sp>
        <p:nvSpPr>
          <p:cNvPr id="20" name="TextBox 19">
            <a:extLst>
              <a:ext uri="{FF2B5EF4-FFF2-40B4-BE49-F238E27FC236}">
                <a16:creationId xmlns:a16="http://schemas.microsoft.com/office/drawing/2014/main" id="{1DFA3A2E-47D8-49E2-AEED-545D6A8AA842}"/>
              </a:ext>
            </a:extLst>
          </p:cNvPr>
          <p:cNvSpPr txBox="1"/>
          <p:nvPr/>
        </p:nvSpPr>
        <p:spPr>
          <a:xfrm>
            <a:off x="6585585" y="5841494"/>
            <a:ext cx="1448561" cy="646331"/>
          </a:xfrm>
          <a:prstGeom prst="rect">
            <a:avLst/>
          </a:prstGeom>
          <a:solidFill>
            <a:srgbClr val="00B0F0"/>
          </a:solidFill>
        </p:spPr>
        <p:txBody>
          <a:bodyPr wrap="square" rtlCol="0">
            <a:spAutoFit/>
          </a:bodyPr>
          <a:lstStyle/>
          <a:p>
            <a:r>
              <a:rPr lang="en-HK"/>
              <a:t>BT: updated on </a:t>
            </a:r>
            <a:r>
              <a:rPr lang="en-HK" err="1"/>
              <a:t>lokalise</a:t>
            </a:r>
            <a:endParaRPr lang="en-HK"/>
          </a:p>
        </p:txBody>
      </p:sp>
      <p:sp>
        <p:nvSpPr>
          <p:cNvPr id="17" name="TextBox 16">
            <a:extLst>
              <a:ext uri="{FF2B5EF4-FFF2-40B4-BE49-F238E27FC236}">
                <a16:creationId xmlns:a16="http://schemas.microsoft.com/office/drawing/2014/main" id="{9CDE8C7F-3E3E-4300-8084-9F63342731D7}"/>
              </a:ext>
            </a:extLst>
          </p:cNvPr>
          <p:cNvSpPr txBox="1"/>
          <p:nvPr/>
        </p:nvSpPr>
        <p:spPr>
          <a:xfrm>
            <a:off x="1938146" y="6393451"/>
            <a:ext cx="6096000" cy="369332"/>
          </a:xfrm>
          <a:prstGeom prst="rect">
            <a:avLst/>
          </a:prstGeom>
          <a:noFill/>
        </p:spPr>
        <p:txBody>
          <a:bodyPr wrap="square">
            <a:spAutoFit/>
          </a:bodyPr>
          <a:lstStyle/>
          <a:p>
            <a:r>
              <a:rPr lang="en-US" b="0" i="0">
                <a:solidFill>
                  <a:srgbClr val="FF0000"/>
                </a:solidFill>
                <a:effectLst/>
                <a:latin typeface="Slack-Lato"/>
              </a:rPr>
              <a:t>Key : </a:t>
            </a:r>
            <a:r>
              <a:rPr lang="en-US" b="0" i="0" err="1">
                <a:solidFill>
                  <a:srgbClr val="FF0000"/>
                </a:solidFill>
                <a:effectLst/>
                <a:latin typeface="Slack-Lato"/>
              </a:rPr>
              <a:t>Wallet_topgoal.popup.Body</a:t>
            </a:r>
            <a:endParaRPr lang="en-HK">
              <a:solidFill>
                <a:srgbClr val="FF0000"/>
              </a:solidFill>
            </a:endParaRPr>
          </a:p>
        </p:txBody>
      </p:sp>
      <p:sp>
        <p:nvSpPr>
          <p:cNvPr id="18" name="Oval 17">
            <a:extLst>
              <a:ext uri="{FF2B5EF4-FFF2-40B4-BE49-F238E27FC236}">
                <a16:creationId xmlns:a16="http://schemas.microsoft.com/office/drawing/2014/main" id="{54CB9651-783A-40F7-8485-F3F36E5BA750}"/>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Speech Bubble: Rectangle 8">
            <a:extLst>
              <a:ext uri="{FF2B5EF4-FFF2-40B4-BE49-F238E27FC236}">
                <a16:creationId xmlns:a16="http://schemas.microsoft.com/office/drawing/2014/main" id="{2CC19585-3633-F77A-4C54-55433CCAA3BB}"/>
              </a:ext>
            </a:extLst>
          </p:cNvPr>
          <p:cNvSpPr/>
          <p:nvPr/>
        </p:nvSpPr>
        <p:spPr>
          <a:xfrm>
            <a:off x="2036087" y="3621746"/>
            <a:ext cx="2438240" cy="550384"/>
          </a:xfrm>
          <a:prstGeom prst="wedgeRectCallout">
            <a:avLst>
              <a:gd name="adj1" fmla="val -44636"/>
              <a:gd name="adj2" fmla="val 99726"/>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FF0000"/>
                </a:solidFill>
              </a:rPr>
              <a:t>8</a:t>
            </a:r>
            <a:r>
              <a:rPr lang="en-GB" sz="1400">
                <a:solidFill>
                  <a:srgbClr val="FF0000"/>
                </a:solidFill>
              </a:rPr>
              <a:t> Aug 2022</a:t>
            </a:r>
          </a:p>
          <a:p>
            <a:pPr algn="ctr"/>
            <a:r>
              <a:rPr lang="en-GB" sz="1400">
                <a:solidFill>
                  <a:srgbClr val="FF0000"/>
                </a:solidFill>
              </a:rPr>
              <a:t>It displays </a:t>
            </a:r>
            <a:r>
              <a:rPr lang="en-GB" sz="1400" err="1">
                <a:solidFill>
                  <a:srgbClr val="FF0000"/>
                </a:solidFill>
              </a:rPr>
              <a:t>สำเร็จ</a:t>
            </a:r>
            <a:r>
              <a:rPr lang="en-GB" sz="1400">
                <a:solidFill>
                  <a:srgbClr val="FF0000"/>
                </a:solidFill>
              </a:rPr>
              <a:t>{</a:t>
            </a:r>
            <a:r>
              <a:rPr lang="en-GB" sz="1400" err="1">
                <a:solidFill>
                  <a:srgbClr val="FF0000"/>
                </a:solidFill>
              </a:rPr>
              <a:t>Digicheck</a:t>
            </a:r>
            <a:r>
              <a:rPr lang="en-GB" sz="1400">
                <a:solidFill>
                  <a:srgbClr val="FF0000"/>
                </a:solidFill>
              </a:rPr>
              <a:t>}</a:t>
            </a:r>
          </a:p>
        </p:txBody>
      </p:sp>
      <p:sp>
        <p:nvSpPr>
          <p:cNvPr id="21" name="Speech Bubble: Rectangle 20">
            <a:extLst>
              <a:ext uri="{FF2B5EF4-FFF2-40B4-BE49-F238E27FC236}">
                <a16:creationId xmlns:a16="http://schemas.microsoft.com/office/drawing/2014/main" id="{29E95B92-B379-C450-E3D8-8F1D886A3968}"/>
              </a:ext>
            </a:extLst>
          </p:cNvPr>
          <p:cNvSpPr/>
          <p:nvPr/>
        </p:nvSpPr>
        <p:spPr>
          <a:xfrm>
            <a:off x="7208162" y="3707471"/>
            <a:ext cx="2828765" cy="550384"/>
          </a:xfrm>
          <a:prstGeom prst="wedgeRectCallout">
            <a:avLst>
              <a:gd name="adj1" fmla="val -44636"/>
              <a:gd name="adj2" fmla="val 99726"/>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FF0000"/>
                </a:solidFill>
                <a:ea typeface="+mn-lt"/>
                <a:cs typeface="+mn-lt"/>
              </a:rPr>
              <a:t>8</a:t>
            </a:r>
            <a:r>
              <a:rPr lang="en-GB" sz="1400">
                <a:solidFill>
                  <a:srgbClr val="FF0000"/>
                </a:solidFill>
                <a:ea typeface="+mn-lt"/>
                <a:cs typeface="+mn-lt"/>
              </a:rPr>
              <a:t> Aug 2022</a:t>
            </a:r>
            <a:endParaRPr lang="en-US" sz="1400">
              <a:ea typeface="+mn-lt"/>
              <a:cs typeface="+mn-lt"/>
            </a:endParaRPr>
          </a:p>
          <a:p>
            <a:pPr algn="ctr"/>
            <a:r>
              <a:rPr lang="en-GB" sz="1400">
                <a:solidFill>
                  <a:srgbClr val="FF0000"/>
                </a:solidFill>
                <a:ea typeface="+mn-lt"/>
                <a:cs typeface="+mn-lt"/>
              </a:rPr>
              <a:t>It displays </a:t>
            </a:r>
            <a:r>
              <a:rPr lang="en-GB" sz="1400" err="1">
                <a:solidFill>
                  <a:srgbClr val="FF0000"/>
                </a:solidFill>
                <a:ea typeface="+mn-lt"/>
                <a:cs typeface="+mn-lt"/>
              </a:rPr>
              <a:t>สำเร็จ</a:t>
            </a:r>
            <a:r>
              <a:rPr lang="en-GB" sz="1400">
                <a:solidFill>
                  <a:srgbClr val="FF0000"/>
                </a:solidFill>
                <a:ea typeface="+mn-lt"/>
                <a:cs typeface="+mn-lt"/>
              </a:rPr>
              <a:t>{Mini games}</a:t>
            </a:r>
            <a:endParaRPr lang="en-US" sz="1400">
              <a:ea typeface="+mn-lt"/>
              <a:cs typeface="+mn-lt"/>
            </a:endParaRPr>
          </a:p>
          <a:p>
            <a:pPr algn="ctr"/>
            <a:endParaRPr lang="en-GB" sz="1400">
              <a:solidFill>
                <a:srgbClr val="FF0000"/>
              </a:solidFill>
            </a:endParaRPr>
          </a:p>
        </p:txBody>
      </p:sp>
      <p:sp>
        <p:nvSpPr>
          <p:cNvPr id="22" name="Rectangle 21">
            <a:extLst>
              <a:ext uri="{FF2B5EF4-FFF2-40B4-BE49-F238E27FC236}">
                <a16:creationId xmlns:a16="http://schemas.microsoft.com/office/drawing/2014/main" id="{17820A6B-3DCA-41CC-B18B-6929A4A3FFB4}"/>
              </a:ext>
            </a:extLst>
          </p:cNvPr>
          <p:cNvSpPr/>
          <p:nvPr/>
        </p:nvSpPr>
        <p:spPr>
          <a:xfrm>
            <a:off x="9863697" y="5257839"/>
            <a:ext cx="2328303"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HK" dirty="0"/>
              <a:t>Take latest from </a:t>
            </a:r>
            <a:r>
              <a:rPr lang="en-HK" dirty="0" err="1"/>
              <a:t>lokalise</a:t>
            </a:r>
            <a:endParaRPr lang="en-HK" dirty="0"/>
          </a:p>
        </p:txBody>
      </p:sp>
    </p:spTree>
    <p:extLst>
      <p:ext uri="{BB962C8B-B14F-4D97-AF65-F5344CB8AC3E}">
        <p14:creationId xmlns:p14="http://schemas.microsoft.com/office/powerpoint/2010/main" val="1267768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6BC0F-2BCC-2FE5-EDE0-E99F294C2F7D}"/>
              </a:ext>
            </a:extLst>
          </p:cNvPr>
          <p:cNvSpPr>
            <a:spLocks noGrp="1"/>
          </p:cNvSpPr>
          <p:nvPr>
            <p:ph type="body" sz="quarter" idx="27"/>
          </p:nvPr>
        </p:nvSpPr>
        <p:spPr/>
        <p:txBody>
          <a:bodyPr lIns="0" tIns="0" rIns="0" bIns="0" anchor="t"/>
          <a:lstStyle/>
          <a:p>
            <a:r>
              <a:rPr lang="en-GB">
                <a:latin typeface="Arial"/>
                <a:cs typeface="Arial"/>
              </a:rPr>
              <a:t>Activity MirrorMe</a:t>
            </a:r>
            <a:endParaRPr lang="en-GB"/>
          </a:p>
        </p:txBody>
      </p:sp>
      <p:pic>
        <p:nvPicPr>
          <p:cNvPr id="3" name="Picture 3" descr="Chart, scatter chart&#10;&#10;Description automatically generated">
            <a:extLst>
              <a:ext uri="{FF2B5EF4-FFF2-40B4-BE49-F238E27FC236}">
                <a16:creationId xmlns:a16="http://schemas.microsoft.com/office/drawing/2014/main" id="{173BA622-B233-148F-6913-BEF12A8EF4E4}"/>
              </a:ext>
            </a:extLst>
          </p:cNvPr>
          <p:cNvPicPr>
            <a:picLocks noChangeAspect="1"/>
          </p:cNvPicPr>
          <p:nvPr/>
        </p:nvPicPr>
        <p:blipFill>
          <a:blip r:embed="rId2"/>
          <a:stretch>
            <a:fillRect/>
          </a:stretch>
        </p:blipFill>
        <p:spPr>
          <a:xfrm>
            <a:off x="7113992" y="995966"/>
            <a:ext cx="2525284" cy="5510011"/>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1E475DC3-EFF9-E068-5A31-E49D58C9167C}"/>
              </a:ext>
            </a:extLst>
          </p:cNvPr>
          <p:cNvPicPr>
            <a:picLocks noChangeAspect="1"/>
          </p:cNvPicPr>
          <p:nvPr/>
        </p:nvPicPr>
        <p:blipFill>
          <a:blip r:embed="rId3"/>
          <a:stretch>
            <a:fillRect/>
          </a:stretch>
        </p:blipFill>
        <p:spPr>
          <a:xfrm>
            <a:off x="1272391" y="1038896"/>
            <a:ext cx="2531641" cy="5542208"/>
          </a:xfrm>
          <a:prstGeom prst="rect">
            <a:avLst/>
          </a:prstGeom>
        </p:spPr>
      </p:pic>
      <p:sp>
        <p:nvSpPr>
          <p:cNvPr id="6" name="Speech Bubble: Rectangle 5">
            <a:extLst>
              <a:ext uri="{FF2B5EF4-FFF2-40B4-BE49-F238E27FC236}">
                <a16:creationId xmlns:a16="http://schemas.microsoft.com/office/drawing/2014/main" id="{7C528A9C-AF2F-599A-1225-67B8F2C1822F}"/>
              </a:ext>
            </a:extLst>
          </p:cNvPr>
          <p:cNvSpPr/>
          <p:nvPr/>
        </p:nvSpPr>
        <p:spPr>
          <a:xfrm>
            <a:off x="7881853" y="1873538"/>
            <a:ext cx="3036955" cy="1185114"/>
          </a:xfrm>
          <a:prstGeom prst="wedgeRectCallout">
            <a:avLst>
              <a:gd name="adj1" fmla="val -43452"/>
              <a:gd name="adj2" fmla="val 72570"/>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rgbClr val="183028"/>
                </a:solidFill>
              </a:rPr>
              <a:t>Once click don't allow to access the camera, we will face this bug screen even though we log-out and log-in again. Finally, we need to delete the app and install again.  [03/08/22]</a:t>
            </a:r>
          </a:p>
        </p:txBody>
      </p:sp>
      <p:pic>
        <p:nvPicPr>
          <p:cNvPr id="7" name="Picture 7" descr="Graphical user interface, text, application&#10;&#10;Description automatically generated">
            <a:extLst>
              <a:ext uri="{FF2B5EF4-FFF2-40B4-BE49-F238E27FC236}">
                <a16:creationId xmlns:a16="http://schemas.microsoft.com/office/drawing/2014/main" id="{5047819C-076F-9189-7FDB-90EB7C590D19}"/>
              </a:ext>
            </a:extLst>
          </p:cNvPr>
          <p:cNvPicPr>
            <a:picLocks noChangeAspect="1"/>
          </p:cNvPicPr>
          <p:nvPr/>
        </p:nvPicPr>
        <p:blipFill>
          <a:blip r:embed="rId4"/>
          <a:stretch>
            <a:fillRect/>
          </a:stretch>
        </p:blipFill>
        <p:spPr>
          <a:xfrm>
            <a:off x="4190188" y="995966"/>
            <a:ext cx="2459342" cy="5316828"/>
          </a:xfrm>
          <a:prstGeom prst="rect">
            <a:avLst/>
          </a:prstGeom>
        </p:spPr>
      </p:pic>
      <p:sp>
        <p:nvSpPr>
          <p:cNvPr id="8" name="Oval 7">
            <a:extLst>
              <a:ext uri="{FF2B5EF4-FFF2-40B4-BE49-F238E27FC236}">
                <a16:creationId xmlns:a16="http://schemas.microsoft.com/office/drawing/2014/main" id="{E5247DD7-71DE-4ECD-A480-42E7A1126EC7}"/>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Rectangle 8">
            <a:extLst>
              <a:ext uri="{FF2B5EF4-FFF2-40B4-BE49-F238E27FC236}">
                <a16:creationId xmlns:a16="http://schemas.microsoft.com/office/drawing/2014/main" id="{96DEE132-1E04-4D13-BC74-F083BA3C2374}"/>
              </a:ext>
            </a:extLst>
          </p:cNvPr>
          <p:cNvSpPr/>
          <p:nvPr/>
        </p:nvSpPr>
        <p:spPr>
          <a:xfrm>
            <a:off x="10028611" y="5286502"/>
            <a:ext cx="2064317"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HK" dirty="0"/>
              <a:t>Bug to be raised. </a:t>
            </a:r>
          </a:p>
        </p:txBody>
      </p:sp>
    </p:spTree>
    <p:extLst>
      <p:ext uri="{BB962C8B-B14F-4D97-AF65-F5344CB8AC3E}">
        <p14:creationId xmlns:p14="http://schemas.microsoft.com/office/powerpoint/2010/main" val="3786056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7EB1514A-EE4E-8C68-49B0-C6E9505EF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185" y="894295"/>
            <a:ext cx="2238375" cy="483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D136F92-4BBF-8543-EF0A-82EAC78AADC4}"/>
              </a:ext>
            </a:extLst>
          </p:cNvPr>
          <p:cNvSpPr>
            <a:spLocks noGrp="1"/>
          </p:cNvSpPr>
          <p:nvPr>
            <p:ph type="body" sz="quarter" idx="27"/>
          </p:nvPr>
        </p:nvSpPr>
        <p:spPr/>
        <p:txBody>
          <a:bodyPr/>
          <a:lstStyle/>
          <a:p>
            <a:r>
              <a:rPr lang="en-GB" dirty="0"/>
              <a:t>[Question to GO team]</a:t>
            </a:r>
          </a:p>
        </p:txBody>
      </p:sp>
      <p:pic>
        <p:nvPicPr>
          <p:cNvPr id="4" name="Picture 2">
            <a:extLst>
              <a:ext uri="{FF2B5EF4-FFF2-40B4-BE49-F238E27FC236}">
                <a16:creationId xmlns:a16="http://schemas.microsoft.com/office/drawing/2014/main" id="{546774CC-47BF-99C2-6626-90BAC2CED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00" y="1008894"/>
            <a:ext cx="2159853" cy="46746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C27175B1-536D-F42F-D4C9-3361D6820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8967" y="1008894"/>
            <a:ext cx="2236356" cy="484021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08DDFD0A-F696-208B-705F-D624AB51D9E7}"/>
              </a:ext>
            </a:extLst>
          </p:cNvPr>
          <p:cNvSpPr/>
          <p:nvPr/>
        </p:nvSpPr>
        <p:spPr>
          <a:xfrm>
            <a:off x="7534900" y="1383539"/>
            <a:ext cx="2229418" cy="646331"/>
          </a:xfrm>
          <a:prstGeom prst="wedgeRectCallout">
            <a:avLst>
              <a:gd name="adj1" fmla="val -78604"/>
              <a:gd name="adj2" fmla="val 40674"/>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rPr>
              <a:t>To confirm, is this generic context for email and/or mobile phone?</a:t>
            </a:r>
            <a:endParaRPr lang="en-GB" sz="1400" dirty="0">
              <a:solidFill>
                <a:sysClr val="windowText" lastClr="000000"/>
              </a:solidFill>
            </a:endParaRPr>
          </a:p>
        </p:txBody>
      </p:sp>
      <p:sp>
        <p:nvSpPr>
          <p:cNvPr id="8" name="Speech Bubble: Rectangle 7">
            <a:extLst>
              <a:ext uri="{FF2B5EF4-FFF2-40B4-BE49-F238E27FC236}">
                <a16:creationId xmlns:a16="http://schemas.microsoft.com/office/drawing/2014/main" id="{DB88C835-CED9-350E-9058-A320E8744D42}"/>
              </a:ext>
            </a:extLst>
          </p:cNvPr>
          <p:cNvSpPr/>
          <p:nvPr/>
        </p:nvSpPr>
        <p:spPr>
          <a:xfrm>
            <a:off x="1994721" y="685728"/>
            <a:ext cx="3090602" cy="646331"/>
          </a:xfrm>
          <a:prstGeom prst="wedgeRectCallout">
            <a:avLst>
              <a:gd name="adj1" fmla="val -63809"/>
              <a:gd name="adj2" fmla="val 138935"/>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rPr>
              <a:t>To confirm, is this customize for email registration and mobile phone registration?  </a:t>
            </a:r>
            <a:endParaRPr lang="en-GB" sz="1400" dirty="0">
              <a:solidFill>
                <a:sysClr val="windowText" lastClr="000000"/>
              </a:solidFill>
            </a:endParaRPr>
          </a:p>
        </p:txBody>
      </p:sp>
      <p:sp>
        <p:nvSpPr>
          <p:cNvPr id="9" name="TextBox 8">
            <a:extLst>
              <a:ext uri="{FF2B5EF4-FFF2-40B4-BE49-F238E27FC236}">
                <a16:creationId xmlns:a16="http://schemas.microsoft.com/office/drawing/2014/main" id="{EAA152FD-E47B-4D4B-A24E-18AA33012CB6}"/>
              </a:ext>
            </a:extLst>
          </p:cNvPr>
          <p:cNvSpPr txBox="1"/>
          <p:nvPr/>
        </p:nvSpPr>
        <p:spPr>
          <a:xfrm>
            <a:off x="289164" y="5972023"/>
            <a:ext cx="4251550" cy="2031325"/>
          </a:xfrm>
          <a:prstGeom prst="rect">
            <a:avLst/>
          </a:prstGeom>
          <a:noFill/>
        </p:spPr>
        <p:txBody>
          <a:bodyPr wrap="square">
            <a:spAutoFit/>
          </a:bodyPr>
          <a:lstStyle/>
          <a:p>
            <a:r>
              <a:rPr lang="en-HK" b="0" i="0" u="none" strike="noStrike" dirty="0">
                <a:solidFill>
                  <a:srgbClr val="6E9DBA"/>
                </a:solidFill>
                <a:effectLst/>
                <a:latin typeface="Graphik"/>
              </a:rPr>
              <a:t>Key: </a:t>
            </a:r>
            <a:r>
              <a:rPr lang="en-HK" b="0" i="0" u="none" strike="noStrike" dirty="0" err="1">
                <a:solidFill>
                  <a:srgbClr val="6E9DBA"/>
                </a:solidFill>
                <a:effectLst/>
                <a:latin typeface="Graphik"/>
              </a:rPr>
              <a:t>Sign_Up_Revised.Subcopy</a:t>
            </a:r>
            <a:endParaRPr lang="en-HK" b="0" i="0" u="none" strike="noStrike" dirty="0">
              <a:solidFill>
                <a:srgbClr val="6E9DBA"/>
              </a:solidFill>
              <a:effectLst/>
              <a:latin typeface="Graphik"/>
            </a:endParaRPr>
          </a:p>
          <a:p>
            <a:r>
              <a:rPr lang="en-US" b="0" i="0" u="none" strike="noStrike" dirty="0">
                <a:solidFill>
                  <a:schemeClr val="tx2"/>
                </a:solidFill>
                <a:effectLst/>
                <a:latin typeface="Graphik"/>
              </a:rPr>
              <a:t>Register with your mobile for a </a:t>
            </a:r>
            <a:r>
              <a:rPr lang="en-US" b="0" i="0" u="none" strike="noStrike" dirty="0" err="1">
                <a:solidFill>
                  <a:schemeClr val="tx2"/>
                </a:solidFill>
                <a:effectLst/>
                <a:latin typeface="Graphik"/>
              </a:rPr>
              <a:t>personalised</a:t>
            </a:r>
            <a:r>
              <a:rPr lang="en-US" b="0" i="0" u="none" strike="noStrike" dirty="0">
                <a:solidFill>
                  <a:schemeClr val="tx2"/>
                </a:solidFill>
                <a:effectLst/>
                <a:latin typeface="Graphik"/>
              </a:rPr>
              <a:t> experience and recommendations</a:t>
            </a:r>
            <a:endParaRPr lang="en-HK" b="0" i="0" u="none" strike="noStrike" dirty="0">
              <a:solidFill>
                <a:schemeClr val="tx2"/>
              </a:solidFill>
              <a:effectLst/>
              <a:latin typeface="Graphik"/>
            </a:endParaRPr>
          </a:p>
          <a:p>
            <a:r>
              <a:rPr lang="th-TH" dirty="0">
                <a:solidFill>
                  <a:schemeClr val="tx2"/>
                </a:solidFill>
                <a:latin typeface="Graphik"/>
              </a:rPr>
              <a:t>สมัครสมาชิกด้วยอีเมล เพื่อรับประสบการณ์</a:t>
            </a:r>
          </a:p>
          <a:p>
            <a:r>
              <a:rPr lang="th-TH" dirty="0">
                <a:solidFill>
                  <a:schemeClr val="tx2"/>
                </a:solidFill>
                <a:latin typeface="Graphik"/>
              </a:rPr>
              <a:t>และเนื้อหาแนะนำ ที่เหมาะสมกับคุณโดยเฉพาะ</a:t>
            </a:r>
            <a:endParaRPr lang="en-HK" dirty="0">
              <a:solidFill>
                <a:schemeClr val="tx2"/>
              </a:solidFill>
              <a:latin typeface="Graphik"/>
            </a:endParaRPr>
          </a:p>
          <a:p>
            <a:endParaRPr lang="en-HK" b="0" i="0" u="none" strike="noStrike" dirty="0">
              <a:solidFill>
                <a:srgbClr val="6E9DBA"/>
              </a:solidFill>
              <a:effectLst/>
              <a:latin typeface="Graphik"/>
            </a:endParaRPr>
          </a:p>
        </p:txBody>
      </p:sp>
      <p:sp>
        <p:nvSpPr>
          <p:cNvPr id="10" name="TextBox 9">
            <a:extLst>
              <a:ext uri="{FF2B5EF4-FFF2-40B4-BE49-F238E27FC236}">
                <a16:creationId xmlns:a16="http://schemas.microsoft.com/office/drawing/2014/main" id="{4467E3CA-C99B-48A5-929D-3699FCFC6758}"/>
              </a:ext>
            </a:extLst>
          </p:cNvPr>
          <p:cNvSpPr txBox="1"/>
          <p:nvPr/>
        </p:nvSpPr>
        <p:spPr>
          <a:xfrm>
            <a:off x="3663499" y="6023002"/>
            <a:ext cx="3905373" cy="2031325"/>
          </a:xfrm>
          <a:prstGeom prst="rect">
            <a:avLst/>
          </a:prstGeom>
          <a:noFill/>
        </p:spPr>
        <p:txBody>
          <a:bodyPr wrap="square" rtlCol="0">
            <a:spAutoFit/>
          </a:bodyPr>
          <a:lstStyle/>
          <a:p>
            <a:r>
              <a:rPr lang="en-HK" dirty="0"/>
              <a:t>Key: </a:t>
            </a:r>
            <a:r>
              <a:rPr lang="en-US" b="0" i="0" u="none" strike="noStrike" dirty="0" err="1">
                <a:solidFill>
                  <a:srgbClr val="6E9DBA"/>
                </a:solidFill>
                <a:effectLst/>
                <a:latin typeface="Graphik"/>
              </a:rPr>
              <a:t>Sign_Up_with_email.Subcopy</a:t>
            </a:r>
            <a:endParaRPr lang="en-US" b="0" i="0" u="none" strike="noStrike" dirty="0">
              <a:solidFill>
                <a:srgbClr val="6E9DBA"/>
              </a:solidFill>
              <a:effectLst/>
              <a:latin typeface="Graphik"/>
            </a:endParaRPr>
          </a:p>
          <a:p>
            <a:r>
              <a:rPr lang="en-US" dirty="0">
                <a:solidFill>
                  <a:schemeClr val="tx2"/>
                </a:solidFill>
              </a:rPr>
              <a:t>Register with your email for a </a:t>
            </a:r>
            <a:r>
              <a:rPr lang="en-US" dirty="0" err="1">
                <a:solidFill>
                  <a:schemeClr val="tx2"/>
                </a:solidFill>
              </a:rPr>
              <a:t>personalised</a:t>
            </a:r>
            <a:r>
              <a:rPr lang="en-US" dirty="0">
                <a:solidFill>
                  <a:schemeClr val="tx2"/>
                </a:solidFill>
              </a:rPr>
              <a:t> experience and recommendations</a:t>
            </a:r>
            <a:endParaRPr lang="en-US" dirty="0">
              <a:solidFill>
                <a:schemeClr val="tx2"/>
              </a:solidFill>
              <a:latin typeface="Graphik"/>
            </a:endParaRPr>
          </a:p>
          <a:p>
            <a:r>
              <a:rPr lang="th-TH" dirty="0">
                <a:solidFill>
                  <a:schemeClr val="tx2"/>
                </a:solidFill>
              </a:rPr>
              <a:t>สมัครสมาชิกด้วยอีเมล เพื่อรับประสบการณ์</a:t>
            </a:r>
          </a:p>
          <a:p>
            <a:r>
              <a:rPr lang="th-TH" dirty="0">
                <a:solidFill>
                  <a:schemeClr val="tx2"/>
                </a:solidFill>
              </a:rPr>
              <a:t>และเนื้อหาแนะนำ ที่เหมาะสมกับคุณโดยเฉพาะ</a:t>
            </a:r>
            <a:endParaRPr lang="en-HK" dirty="0">
              <a:solidFill>
                <a:schemeClr val="tx2"/>
              </a:solidFill>
            </a:endParaRPr>
          </a:p>
          <a:p>
            <a:endParaRPr lang="en-HK" dirty="0"/>
          </a:p>
        </p:txBody>
      </p:sp>
      <p:sp>
        <p:nvSpPr>
          <p:cNvPr id="11" name="Rectangle 10">
            <a:extLst>
              <a:ext uri="{FF2B5EF4-FFF2-40B4-BE49-F238E27FC236}">
                <a16:creationId xmlns:a16="http://schemas.microsoft.com/office/drawing/2014/main" id="{3FC8AA13-A6F8-47C0-AD07-FC0DFE616F31}"/>
              </a:ext>
            </a:extLst>
          </p:cNvPr>
          <p:cNvSpPr/>
          <p:nvPr/>
        </p:nvSpPr>
        <p:spPr>
          <a:xfrm>
            <a:off x="8305058" y="2098277"/>
            <a:ext cx="2837955" cy="16478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BT: yes. “Enter code below to verify” is shared between sign up with  email or  mobile </a:t>
            </a:r>
            <a:endParaRPr lang="th-TH" sz="1400"/>
          </a:p>
        </p:txBody>
      </p:sp>
      <p:sp>
        <p:nvSpPr>
          <p:cNvPr id="13" name="Rectangle: Rounded Corners 12">
            <a:extLst>
              <a:ext uri="{FF2B5EF4-FFF2-40B4-BE49-F238E27FC236}">
                <a16:creationId xmlns:a16="http://schemas.microsoft.com/office/drawing/2014/main" id="{C2A61962-F0E6-D90A-6B27-6BDB93E58C91}"/>
              </a:ext>
            </a:extLst>
          </p:cNvPr>
          <p:cNvSpPr/>
          <p:nvPr/>
        </p:nvSpPr>
        <p:spPr>
          <a:xfrm>
            <a:off x="5977947" y="3033857"/>
            <a:ext cx="1593273" cy="2886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9EFBAF8-D0D4-D024-41A9-59FCCAF28819}"/>
              </a:ext>
            </a:extLst>
          </p:cNvPr>
          <p:cNvCxnSpPr/>
          <p:nvPr/>
        </p:nvCxnSpPr>
        <p:spPr>
          <a:xfrm flipV="1">
            <a:off x="7552459" y="1008496"/>
            <a:ext cx="4724399" cy="2029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552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E6EB6F-4480-937F-7BA1-39529372BD81}"/>
              </a:ext>
            </a:extLst>
          </p:cNvPr>
          <p:cNvSpPr>
            <a:spLocks noGrp="1"/>
          </p:cNvSpPr>
          <p:nvPr>
            <p:ph type="body" sz="quarter" idx="27"/>
          </p:nvPr>
        </p:nvSpPr>
        <p:spPr/>
        <p:txBody>
          <a:bodyPr/>
          <a:lstStyle/>
          <a:p>
            <a:r>
              <a:rPr lang="en-US"/>
              <a:t>Registration [Sign up - Email]</a:t>
            </a:r>
          </a:p>
        </p:txBody>
      </p:sp>
      <p:pic>
        <p:nvPicPr>
          <p:cNvPr id="43010" name="Picture 2" descr="Image">
            <a:extLst>
              <a:ext uri="{FF2B5EF4-FFF2-40B4-BE49-F238E27FC236}">
                <a16:creationId xmlns:a16="http://schemas.microsoft.com/office/drawing/2014/main" id="{E008CA14-EEE7-5B33-168B-871BCD98E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402" y="942108"/>
            <a:ext cx="2191383" cy="4742873"/>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Image">
            <a:extLst>
              <a:ext uri="{FF2B5EF4-FFF2-40B4-BE49-F238E27FC236}">
                <a16:creationId xmlns:a16="http://schemas.microsoft.com/office/drawing/2014/main" id="{CCD295DD-2FE1-B840-924A-A2B6F612A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99" y="942108"/>
            <a:ext cx="2191383" cy="4742873"/>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Image">
            <a:extLst>
              <a:ext uri="{FF2B5EF4-FFF2-40B4-BE49-F238E27FC236}">
                <a16:creationId xmlns:a16="http://schemas.microsoft.com/office/drawing/2014/main" id="{CF4286DF-C154-A165-6C1B-4E90BF518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7855" y="942108"/>
            <a:ext cx="2191383" cy="474287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D5BEFEE-91E2-ABC5-AE51-6E76ADB74B99}"/>
              </a:ext>
            </a:extLst>
          </p:cNvPr>
          <p:cNvSpPr/>
          <p:nvPr/>
        </p:nvSpPr>
        <p:spPr>
          <a:xfrm>
            <a:off x="4549651" y="2134287"/>
            <a:ext cx="2959100" cy="1176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t>Year of Birth: change accordingly to the selected language</a:t>
            </a:r>
          </a:p>
          <a:p>
            <a:endParaRPr lang="en-US" sz="900"/>
          </a:p>
          <a:p>
            <a:r>
              <a:rPr lang="en-US" sz="900" err="1">
                <a:latin typeface="FWD Circular TT Book"/>
                <a:cs typeface="FWD Circular TT Book" panose="02010604010101010104" pitchFamily="2" charset="77"/>
              </a:rPr>
              <a:t>CommentL:Filed</a:t>
            </a:r>
            <a:r>
              <a:rPr lang="en-US" sz="900">
                <a:latin typeface="FWD Circular TT Book"/>
                <a:cs typeface="FWD Circular TT Book" panose="02010604010101010104" pitchFamily="2" charset="77"/>
              </a:rPr>
              <a:t> Date of birth show “</a:t>
            </a:r>
            <a:r>
              <a:rPr lang="th-TH" sz="900">
                <a:latin typeface="FWD Circular TT Book"/>
                <a:cs typeface="FWD Circular TT Book" panose="02010604010101010104" pitchFamily="2" charset="77"/>
              </a:rPr>
              <a:t>พ.ศ</a:t>
            </a:r>
            <a:r>
              <a:rPr lang="en-US" sz="900">
                <a:latin typeface="FWD Circular TT Book"/>
                <a:cs typeface="FWD Circular TT Book" panose="02010604010101010104" pitchFamily="2" charset="77"/>
              </a:rPr>
              <a:t>” or ‘BE’ but we can’t enter BE.</a:t>
            </a:r>
          </a:p>
          <a:p>
            <a:endParaRPr lang="en-US" sz="900"/>
          </a:p>
          <a:p>
            <a:r>
              <a:rPr lang="en-US" sz="900"/>
              <a:t>Version 1.2: when putting BE 2 digit, it's still show red text already of wrong format</a:t>
            </a:r>
          </a:p>
          <a:p>
            <a:endParaRPr lang="en-US" sz="900"/>
          </a:p>
        </p:txBody>
      </p:sp>
      <p:sp>
        <p:nvSpPr>
          <p:cNvPr id="13" name="Speech Bubble: Rectangle 12">
            <a:extLst>
              <a:ext uri="{FF2B5EF4-FFF2-40B4-BE49-F238E27FC236}">
                <a16:creationId xmlns:a16="http://schemas.microsoft.com/office/drawing/2014/main" id="{FB529E82-965E-B0A3-EF49-8216C8FAD4F1}"/>
              </a:ext>
            </a:extLst>
          </p:cNvPr>
          <p:cNvSpPr/>
          <p:nvPr/>
        </p:nvSpPr>
        <p:spPr>
          <a:xfrm>
            <a:off x="5233146" y="3971726"/>
            <a:ext cx="2229418" cy="646331"/>
          </a:xfrm>
          <a:prstGeom prst="wedgeRectCallout">
            <a:avLst>
              <a:gd name="adj1" fmla="val -34756"/>
              <a:gd name="adj2" fmla="val -76225"/>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chemeClr val="tx1"/>
                </a:solidFill>
              </a:rPr>
              <a:t>Done 8 Aug 2022</a:t>
            </a:r>
            <a:endParaRPr lang="en-US">
              <a:solidFill>
                <a:schemeClr val="tx1"/>
              </a:solidFill>
            </a:endParaRPr>
          </a:p>
        </p:txBody>
      </p:sp>
      <p:pic>
        <p:nvPicPr>
          <p:cNvPr id="43018" name="Picture 10" descr="Image">
            <a:extLst>
              <a:ext uri="{FF2B5EF4-FFF2-40B4-BE49-F238E27FC236}">
                <a16:creationId xmlns:a16="http://schemas.microsoft.com/office/drawing/2014/main" id="{7AAF8CA7-B5F5-29F2-3C90-58E2643EA9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1262" y="939416"/>
            <a:ext cx="2667633" cy="579062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
            <a:extLst>
              <a:ext uri="{FF2B5EF4-FFF2-40B4-BE49-F238E27FC236}">
                <a16:creationId xmlns:a16="http://schemas.microsoft.com/office/drawing/2014/main" id="{3AAB6273-B126-9012-EACB-31F59ADEA2AF}"/>
              </a:ext>
            </a:extLst>
          </p:cNvPr>
          <p:cNvSpPr txBox="1"/>
          <p:nvPr/>
        </p:nvSpPr>
        <p:spPr>
          <a:xfrm>
            <a:off x="8060460" y="1247193"/>
            <a:ext cx="3483110"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9pPr>
          </a:lstStyle>
          <a:p>
            <a:r>
              <a:rPr lang="th" sz="1100" b="1">
                <a:solidFill>
                  <a:srgbClr val="E87722"/>
                </a:solidFill>
                <a:highlight>
                  <a:srgbClr val="FFFF00"/>
                </a:highlight>
                <a:latin typeface="Tahoma"/>
                <a:ea typeface="+mn-lt"/>
                <a:cs typeface="Tahoma"/>
              </a:rPr>
              <a:t>อีเมลนี้เคยสมัครสมาชิกแล้ว</a:t>
            </a:r>
            <a:br>
              <a:rPr lang="th" sz="1100">
                <a:highlight>
                  <a:srgbClr val="FFFF00"/>
                </a:highlight>
                <a:latin typeface="Tahoma"/>
                <a:ea typeface="+mn-lt"/>
                <a:cs typeface="Tahoma"/>
              </a:rPr>
            </a:br>
            <a:r>
              <a:rPr lang="th" sz="1100">
                <a:solidFill>
                  <a:srgbClr val="E87722"/>
                </a:solidFill>
                <a:highlight>
                  <a:srgbClr val="FFFF00"/>
                </a:highlight>
                <a:latin typeface="Tahoma"/>
                <a:ea typeface="+mn-lt"/>
                <a:cs typeface="Tahoma"/>
              </a:rPr>
              <a:t>คุณสามารถเข้าสู่ระบบด้วยชื่อผู้ใช้งานที่ตั้งไว้พร้อมรหัสผ่าน หรือเปลี่ยนรหัสผ่านได้ที่หน้า "ลงชื่อเข้าใช้" หากคุณต้องการสมัครสมาชิกใหม่ กรุณาใช้อีเมลอื่น [03/08/22]</a:t>
            </a:r>
            <a:endParaRPr lang="en-US" sz="1100">
              <a:solidFill>
                <a:srgbClr val="E87722"/>
              </a:solidFill>
              <a:latin typeface="Tahoma"/>
              <a:ea typeface="Tahoma"/>
              <a:cs typeface="Tahoma"/>
            </a:endParaRPr>
          </a:p>
        </p:txBody>
      </p:sp>
      <p:sp>
        <p:nvSpPr>
          <p:cNvPr id="3" name="TextBox 2">
            <a:extLst>
              <a:ext uri="{FF2B5EF4-FFF2-40B4-BE49-F238E27FC236}">
                <a16:creationId xmlns:a16="http://schemas.microsoft.com/office/drawing/2014/main" id="{DC58AA4E-A463-4A4F-9E26-D1244159AEB4}"/>
              </a:ext>
            </a:extLst>
          </p:cNvPr>
          <p:cNvSpPr txBox="1"/>
          <p:nvPr/>
        </p:nvSpPr>
        <p:spPr>
          <a:xfrm>
            <a:off x="8434829" y="506741"/>
            <a:ext cx="2058050" cy="646331"/>
          </a:xfrm>
          <a:prstGeom prst="rect">
            <a:avLst/>
          </a:prstGeom>
          <a:solidFill>
            <a:srgbClr val="00B0F0"/>
          </a:solidFill>
        </p:spPr>
        <p:txBody>
          <a:bodyPr wrap="square" rtlCol="0">
            <a:spAutoFit/>
          </a:bodyPr>
          <a:lstStyle/>
          <a:p>
            <a:r>
              <a:rPr lang="en-HK"/>
              <a:t>[</a:t>
            </a:r>
            <a:r>
              <a:rPr lang="en-HK" err="1"/>
              <a:t>bt</a:t>
            </a:r>
            <a:r>
              <a:rPr lang="en-HK"/>
              <a:t>] title updated on </a:t>
            </a:r>
            <a:r>
              <a:rPr lang="en-HK" err="1"/>
              <a:t>lokalise</a:t>
            </a:r>
            <a:endParaRPr lang="en-HK"/>
          </a:p>
        </p:txBody>
      </p:sp>
      <p:sp>
        <p:nvSpPr>
          <p:cNvPr id="14" name="TextBox 13">
            <a:extLst>
              <a:ext uri="{FF2B5EF4-FFF2-40B4-BE49-F238E27FC236}">
                <a16:creationId xmlns:a16="http://schemas.microsoft.com/office/drawing/2014/main" id="{862C5F3D-D35B-4E6B-B427-7F8BF6BD5F93}"/>
              </a:ext>
            </a:extLst>
          </p:cNvPr>
          <p:cNvSpPr txBox="1"/>
          <p:nvPr/>
        </p:nvSpPr>
        <p:spPr>
          <a:xfrm>
            <a:off x="8162060" y="1249881"/>
            <a:ext cx="3385199" cy="646331"/>
          </a:xfrm>
          <a:prstGeom prst="rect">
            <a:avLst/>
          </a:prstGeom>
          <a:solidFill>
            <a:srgbClr val="00B0F0"/>
          </a:solidFill>
        </p:spPr>
        <p:txBody>
          <a:bodyPr wrap="square" rtlCol="0">
            <a:spAutoFit/>
          </a:bodyPr>
          <a:lstStyle/>
          <a:p>
            <a:r>
              <a:rPr lang="en-HK"/>
              <a:t>[</a:t>
            </a:r>
            <a:r>
              <a:rPr lang="en-HK" err="1"/>
              <a:t>bt</a:t>
            </a:r>
            <a:r>
              <a:rPr lang="en-HK"/>
              <a:t>] cannot locate description. </a:t>
            </a:r>
          </a:p>
          <a:p>
            <a:r>
              <a:rPr lang="en-HK"/>
              <a:t>[BE checking required]</a:t>
            </a:r>
          </a:p>
        </p:txBody>
      </p:sp>
      <p:sp>
        <p:nvSpPr>
          <p:cNvPr id="4" name="Oval 3">
            <a:extLst>
              <a:ext uri="{FF2B5EF4-FFF2-40B4-BE49-F238E27FC236}">
                <a16:creationId xmlns:a16="http://schemas.microsoft.com/office/drawing/2014/main" id="{57766EE0-2D75-4384-B029-8FEC79A73C6C}"/>
              </a:ext>
            </a:extLst>
          </p:cNvPr>
          <p:cNvSpPr/>
          <p:nvPr/>
        </p:nvSpPr>
        <p:spPr>
          <a:xfrm>
            <a:off x="11637818" y="6336145"/>
            <a:ext cx="413676" cy="39389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444385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25CF36-AE74-9C65-A266-4569D692F2E9}"/>
              </a:ext>
            </a:extLst>
          </p:cNvPr>
          <p:cNvSpPr>
            <a:spLocks noGrp="1"/>
          </p:cNvSpPr>
          <p:nvPr>
            <p:ph type="body" sz="quarter" idx="29"/>
          </p:nvPr>
        </p:nvSpPr>
        <p:spPr>
          <a:xfrm>
            <a:off x="539999" y="1440000"/>
            <a:ext cx="11088000" cy="3939540"/>
          </a:xfrm>
        </p:spPr>
        <p:txBody>
          <a:bodyPr/>
          <a:lstStyle/>
          <a:p>
            <a:pPr marL="342900" indent="-342900">
              <a:buFont typeface="+mj-lt"/>
              <a:buAutoNum type="arabicPeriod"/>
            </a:pPr>
            <a:r>
              <a:rPr lang="en-US" dirty="0"/>
              <a:t>Registration [Sign up]</a:t>
            </a:r>
          </a:p>
          <a:p>
            <a:pPr marL="342900" indent="-342900">
              <a:buFont typeface="+mj-lt"/>
              <a:buAutoNum type="arabicPeriod"/>
            </a:pPr>
            <a:r>
              <a:rPr lang="en-US" dirty="0"/>
              <a:t>Login [Sign in]</a:t>
            </a:r>
          </a:p>
          <a:p>
            <a:pPr marL="342900" indent="-342900">
              <a:buFont typeface="+mj-lt"/>
              <a:buAutoNum type="arabicPeriod"/>
            </a:pPr>
            <a:r>
              <a:rPr lang="en-US" dirty="0"/>
              <a:t>Home Screen and Goals</a:t>
            </a:r>
          </a:p>
          <a:p>
            <a:pPr marL="342900" indent="-342900">
              <a:buFont typeface="+mj-lt"/>
              <a:buAutoNum type="arabicPeriod"/>
            </a:pPr>
            <a:r>
              <a:rPr lang="en-US" dirty="0"/>
              <a:t>Activity Sketch</a:t>
            </a:r>
          </a:p>
          <a:p>
            <a:pPr marL="342900" indent="-342900">
              <a:buFont typeface="+mj-lt"/>
              <a:buAutoNum type="arabicPeriod"/>
            </a:pPr>
            <a:r>
              <a:rPr lang="en-US" dirty="0">
                <a:latin typeface="Arial"/>
                <a:cs typeface="Arial"/>
              </a:rPr>
              <a:t>Activity Music</a:t>
            </a:r>
            <a:endParaRPr lang="en-US" dirty="0"/>
          </a:p>
          <a:p>
            <a:pPr marL="342900" indent="-342900">
              <a:buFont typeface="+mj-lt"/>
              <a:buAutoNum type="arabicPeriod"/>
            </a:pPr>
            <a:r>
              <a:rPr lang="en-US" dirty="0">
                <a:latin typeface="Arial"/>
                <a:cs typeface="Arial"/>
              </a:rPr>
              <a:t>Activity Sound</a:t>
            </a:r>
          </a:p>
          <a:p>
            <a:pPr marL="342900" indent="-342900">
              <a:buFont typeface="+mj-lt"/>
              <a:buAutoNum type="arabicPeriod"/>
            </a:pPr>
            <a:r>
              <a:rPr lang="en-US" dirty="0">
                <a:latin typeface="Arial"/>
                <a:cs typeface="Arial"/>
              </a:rPr>
              <a:t>Activity Mini Games</a:t>
            </a:r>
          </a:p>
          <a:p>
            <a:pPr marL="342900" indent="-342900">
              <a:buFont typeface="+mj-lt"/>
              <a:buAutoNum type="arabicPeriod"/>
            </a:pPr>
            <a:r>
              <a:rPr lang="en-US" dirty="0"/>
              <a:t>Activity </a:t>
            </a:r>
            <a:r>
              <a:rPr lang="en-US" dirty="0" err="1"/>
              <a:t>KidsVaxProtect</a:t>
            </a:r>
            <a:endParaRPr lang="en-US" dirty="0">
              <a:latin typeface="Arial"/>
              <a:cs typeface="Arial"/>
            </a:endParaRPr>
          </a:p>
          <a:p>
            <a:pPr marL="342900" indent="-342900">
              <a:buFont typeface="+mj-lt"/>
              <a:buAutoNum type="arabicPeriod"/>
            </a:pPr>
            <a:r>
              <a:rPr lang="en-US" dirty="0"/>
              <a:t>Activity </a:t>
            </a:r>
            <a:r>
              <a:rPr lang="en-US" dirty="0" err="1"/>
              <a:t>MirrorMe</a:t>
            </a:r>
            <a:endParaRPr lang="en-US" dirty="0"/>
          </a:p>
          <a:p>
            <a:pPr marL="342900" indent="-342900">
              <a:buFont typeface="+mj-lt"/>
              <a:buAutoNum type="arabicPeriod"/>
            </a:pPr>
            <a:r>
              <a:rPr lang="en-US" dirty="0"/>
              <a:t>Activity Monaural Beats</a:t>
            </a:r>
          </a:p>
          <a:p>
            <a:pPr marL="342900" indent="-342900">
              <a:buFont typeface="+mj-lt"/>
              <a:buAutoNum type="arabicPeriod"/>
            </a:pPr>
            <a:r>
              <a:rPr lang="en-US" dirty="0"/>
              <a:t>Activity Esports </a:t>
            </a:r>
          </a:p>
          <a:p>
            <a:pPr marL="342900" indent="-342900">
              <a:buFont typeface="+mj-lt"/>
              <a:buAutoNum type="arabicPeriod"/>
            </a:pPr>
            <a:r>
              <a:rPr lang="en-US" dirty="0"/>
              <a:t>Rewards</a:t>
            </a:r>
          </a:p>
          <a:p>
            <a:pPr marL="342900" indent="-342900">
              <a:buFont typeface="+mj-lt"/>
              <a:buAutoNum type="arabicPeriod"/>
            </a:pPr>
            <a:r>
              <a:rPr lang="en-US" dirty="0"/>
              <a:t>Wallet</a:t>
            </a:r>
          </a:p>
          <a:p>
            <a:pPr marL="342900" indent="-342900">
              <a:buFont typeface="+mj-lt"/>
              <a:buAutoNum type="arabicPeriod"/>
            </a:pPr>
            <a:r>
              <a:rPr lang="en-US" dirty="0"/>
              <a:t>Profile</a:t>
            </a:r>
          </a:p>
          <a:p>
            <a:pPr marL="342900" indent="-342900">
              <a:buFont typeface="+mj-lt"/>
              <a:buAutoNum type="arabicPeriod"/>
            </a:pPr>
            <a:endParaRPr lang="en-US" dirty="0"/>
          </a:p>
          <a:p>
            <a:pPr marL="342900" indent="-342900">
              <a:buFont typeface="+mj-lt"/>
              <a:buAutoNum type="arabicPeriod"/>
            </a:pPr>
            <a:endParaRPr lang="en-GB" dirty="0"/>
          </a:p>
        </p:txBody>
      </p:sp>
      <p:sp>
        <p:nvSpPr>
          <p:cNvPr id="3" name="Text Placeholder 2">
            <a:extLst>
              <a:ext uri="{FF2B5EF4-FFF2-40B4-BE49-F238E27FC236}">
                <a16:creationId xmlns:a16="http://schemas.microsoft.com/office/drawing/2014/main" id="{5868BB87-BB8D-4DCE-3AF2-9239355E0826}"/>
              </a:ext>
            </a:extLst>
          </p:cNvPr>
          <p:cNvSpPr>
            <a:spLocks noGrp="1"/>
          </p:cNvSpPr>
          <p:nvPr>
            <p:ph type="body" sz="quarter" idx="27"/>
          </p:nvPr>
        </p:nvSpPr>
        <p:spPr/>
        <p:txBody>
          <a:bodyPr/>
          <a:lstStyle/>
          <a:p>
            <a:r>
              <a:rPr lang="en-US"/>
              <a:t>Engagement Designs</a:t>
            </a:r>
            <a:endParaRPr lang="en-GB"/>
          </a:p>
        </p:txBody>
      </p:sp>
    </p:spTree>
    <p:extLst>
      <p:ext uri="{BB962C8B-B14F-4D97-AF65-F5344CB8AC3E}">
        <p14:creationId xmlns:p14="http://schemas.microsoft.com/office/powerpoint/2010/main" val="4248526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514128-BF93-F587-E78D-4AB92E9D0A68}"/>
              </a:ext>
            </a:extLst>
          </p:cNvPr>
          <p:cNvSpPr>
            <a:spLocks noGrp="1"/>
          </p:cNvSpPr>
          <p:nvPr>
            <p:ph type="body" sz="quarter" idx="27"/>
          </p:nvPr>
        </p:nvSpPr>
        <p:spPr/>
        <p:txBody>
          <a:bodyPr/>
          <a:lstStyle/>
          <a:p>
            <a:r>
              <a:rPr lang="en-US"/>
              <a:t>Registration [email confirmation]</a:t>
            </a:r>
          </a:p>
        </p:txBody>
      </p:sp>
      <p:grpSp>
        <p:nvGrpSpPr>
          <p:cNvPr id="4" name="Group 3">
            <a:extLst>
              <a:ext uri="{FF2B5EF4-FFF2-40B4-BE49-F238E27FC236}">
                <a16:creationId xmlns:a16="http://schemas.microsoft.com/office/drawing/2014/main" id="{B6099DAB-9A06-C4DA-13EF-85328ACF5A2E}"/>
              </a:ext>
            </a:extLst>
          </p:cNvPr>
          <p:cNvGrpSpPr/>
          <p:nvPr/>
        </p:nvGrpSpPr>
        <p:grpSpPr>
          <a:xfrm>
            <a:off x="540000" y="961534"/>
            <a:ext cx="7428509" cy="5263156"/>
            <a:chOff x="-2780473" y="83127"/>
            <a:chExt cx="9679498" cy="6858000"/>
          </a:xfrm>
        </p:grpSpPr>
        <p:pic>
          <p:nvPicPr>
            <p:cNvPr id="46082" name="Picture 2" descr="Image">
              <a:extLst>
                <a:ext uri="{FF2B5EF4-FFF2-40B4-BE49-F238E27FC236}">
                  <a16:creationId xmlns:a16="http://schemas.microsoft.com/office/drawing/2014/main" id="{CA6D650F-538E-BCEC-D99A-683F7652F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375" y="83127"/>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Image">
              <a:extLst>
                <a:ext uri="{FF2B5EF4-FFF2-40B4-BE49-F238E27FC236}">
                  <a16:creationId xmlns:a16="http://schemas.microsoft.com/office/drawing/2014/main" id="{131044A1-FF38-81E3-17E1-95047EA3B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51" y="83127"/>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Image">
              <a:extLst>
                <a:ext uri="{FF2B5EF4-FFF2-40B4-BE49-F238E27FC236}">
                  <a16:creationId xmlns:a16="http://schemas.microsoft.com/office/drawing/2014/main" id="{E3BD2D2E-BC7B-672D-334F-A8490996F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0473" y="83127"/>
              <a:ext cx="3168650"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peech Bubble: Rectangle 6">
            <a:extLst>
              <a:ext uri="{FF2B5EF4-FFF2-40B4-BE49-F238E27FC236}">
                <a16:creationId xmlns:a16="http://schemas.microsoft.com/office/drawing/2014/main" id="{0F06B40C-1797-FCF6-54D4-E14879F935FC}"/>
              </a:ext>
            </a:extLst>
          </p:cNvPr>
          <p:cNvSpPr/>
          <p:nvPr/>
        </p:nvSpPr>
        <p:spPr>
          <a:xfrm>
            <a:off x="1717555" y="3348271"/>
            <a:ext cx="2229418" cy="646331"/>
          </a:xfrm>
          <a:prstGeom prst="wedgeRectCallout">
            <a:avLst>
              <a:gd name="adj1" fmla="val -34756"/>
              <a:gd name="adj2" fmla="val -76225"/>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t>Should be orange</a:t>
            </a:r>
          </a:p>
        </p:txBody>
      </p:sp>
      <p:sp>
        <p:nvSpPr>
          <p:cNvPr id="9" name="Speech Bubble: Rectangle 8">
            <a:extLst>
              <a:ext uri="{FF2B5EF4-FFF2-40B4-BE49-F238E27FC236}">
                <a16:creationId xmlns:a16="http://schemas.microsoft.com/office/drawing/2014/main" id="{5C25D845-F131-20CE-36C6-27EFDFD6AECD}"/>
              </a:ext>
            </a:extLst>
          </p:cNvPr>
          <p:cNvSpPr/>
          <p:nvPr/>
        </p:nvSpPr>
        <p:spPr>
          <a:xfrm>
            <a:off x="4012214" y="6032590"/>
            <a:ext cx="2229418" cy="646331"/>
          </a:xfrm>
          <a:prstGeom prst="wedgeRectCallout">
            <a:avLst>
              <a:gd name="adj1" fmla="val -34756"/>
              <a:gd name="adj2" fmla="val -76225"/>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t>If the flow is TH, the email should be TH.</a:t>
            </a:r>
          </a:p>
        </p:txBody>
      </p:sp>
      <p:sp>
        <p:nvSpPr>
          <p:cNvPr id="10" name="TextBox 9">
            <a:extLst>
              <a:ext uri="{FF2B5EF4-FFF2-40B4-BE49-F238E27FC236}">
                <a16:creationId xmlns:a16="http://schemas.microsoft.com/office/drawing/2014/main" id="{B3F03D17-5D76-8025-5046-FAA4B7D18F3D}"/>
              </a:ext>
            </a:extLst>
          </p:cNvPr>
          <p:cNvSpPr txBox="1"/>
          <p:nvPr/>
        </p:nvSpPr>
        <p:spPr>
          <a:xfrm>
            <a:off x="647124" y="1883877"/>
            <a:ext cx="2581621"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9pPr>
          </a:lstStyle>
          <a:p>
            <a:r>
              <a:rPr lang="th-TH" sz="1050">
                <a:solidFill>
                  <a:srgbClr val="183028"/>
                </a:solidFill>
                <a:highlight>
                  <a:srgbClr val="FFFF00"/>
                </a:highlight>
              </a:rPr>
              <a:t>กรุณากรอกรหัส OTP ที่ได้คุณรับทางอีเมล</a:t>
            </a:r>
          </a:p>
        </p:txBody>
      </p:sp>
      <p:sp>
        <p:nvSpPr>
          <p:cNvPr id="11" name="Rectangle 10">
            <a:extLst>
              <a:ext uri="{FF2B5EF4-FFF2-40B4-BE49-F238E27FC236}">
                <a16:creationId xmlns:a16="http://schemas.microsoft.com/office/drawing/2014/main" id="{AC396367-AE1F-4AA0-9CB6-11EC2FCF8B54}"/>
              </a:ext>
            </a:extLst>
          </p:cNvPr>
          <p:cNvSpPr/>
          <p:nvPr/>
        </p:nvSpPr>
        <p:spPr>
          <a:xfrm>
            <a:off x="6752622" y="5509681"/>
            <a:ext cx="4502150" cy="90948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a:t>
            </a:r>
            <a:r>
              <a:rPr lang="en-HK" err="1"/>
              <a:t>th</a:t>
            </a:r>
            <a:r>
              <a:rPr lang="en-HK"/>
              <a:t> translation already in </a:t>
            </a:r>
            <a:r>
              <a:rPr lang="en-HK" err="1"/>
              <a:t>lokalise</a:t>
            </a:r>
            <a:endParaRPr lang="en-HK"/>
          </a:p>
          <a:p>
            <a:pPr algn="ctr"/>
            <a:r>
              <a:rPr lang="en-HK"/>
              <a:t>Backend::Engagement::Message::</a:t>
            </a:r>
            <a:r>
              <a:rPr lang="en-HK" err="1"/>
              <a:t>OnboardingHTML</a:t>
            </a:r>
            <a:endParaRPr lang="en-HK"/>
          </a:p>
        </p:txBody>
      </p:sp>
      <p:sp>
        <p:nvSpPr>
          <p:cNvPr id="12" name="TextBox 11">
            <a:extLst>
              <a:ext uri="{FF2B5EF4-FFF2-40B4-BE49-F238E27FC236}">
                <a16:creationId xmlns:a16="http://schemas.microsoft.com/office/drawing/2014/main" id="{794E913B-0248-4827-8029-C5CEB3F1BD1F}"/>
              </a:ext>
            </a:extLst>
          </p:cNvPr>
          <p:cNvSpPr txBox="1"/>
          <p:nvPr/>
        </p:nvSpPr>
        <p:spPr>
          <a:xfrm>
            <a:off x="713693" y="5378013"/>
            <a:ext cx="2291378" cy="461665"/>
          </a:xfrm>
          <a:prstGeom prst="rect">
            <a:avLst/>
          </a:prstGeom>
          <a:noFill/>
        </p:spPr>
        <p:txBody>
          <a:bodyPr wrap="square" rtlCol="0">
            <a:spAutoFit/>
          </a:bodyPr>
          <a:lstStyle/>
          <a:p>
            <a:r>
              <a:rPr lang="en-US" sz="1200">
                <a:solidFill>
                  <a:srgbClr val="FF0000"/>
                </a:solidFill>
              </a:rPr>
              <a:t>Key : </a:t>
            </a:r>
            <a:r>
              <a:rPr lang="en-US" sz="1200" err="1">
                <a:solidFill>
                  <a:srgbClr val="FF0000"/>
                </a:solidFill>
              </a:rPr>
              <a:t>Verification_Code.Subcopy</a:t>
            </a:r>
            <a:endParaRPr lang="en-US" sz="1200">
              <a:solidFill>
                <a:srgbClr val="FF0000"/>
              </a:solidFill>
            </a:endParaRPr>
          </a:p>
        </p:txBody>
      </p:sp>
      <p:sp>
        <p:nvSpPr>
          <p:cNvPr id="13" name="TextBox 12">
            <a:extLst>
              <a:ext uri="{FF2B5EF4-FFF2-40B4-BE49-F238E27FC236}">
                <a16:creationId xmlns:a16="http://schemas.microsoft.com/office/drawing/2014/main" id="{53D49C8F-71E7-4C3D-A379-C62B75768B35}"/>
              </a:ext>
            </a:extLst>
          </p:cNvPr>
          <p:cNvSpPr txBox="1"/>
          <p:nvPr/>
        </p:nvSpPr>
        <p:spPr>
          <a:xfrm>
            <a:off x="8063011" y="1768214"/>
            <a:ext cx="2291378" cy="461665"/>
          </a:xfrm>
          <a:prstGeom prst="rect">
            <a:avLst/>
          </a:prstGeom>
          <a:noFill/>
        </p:spPr>
        <p:txBody>
          <a:bodyPr wrap="square" rtlCol="0">
            <a:spAutoFit/>
          </a:bodyPr>
          <a:lstStyle/>
          <a:p>
            <a:r>
              <a:rPr lang="en-US" sz="1200">
                <a:solidFill>
                  <a:srgbClr val="FF0000"/>
                </a:solidFill>
              </a:rPr>
              <a:t>Key : </a:t>
            </a:r>
            <a:r>
              <a:rPr lang="en-US" sz="1200" err="1">
                <a:solidFill>
                  <a:srgbClr val="FF0000"/>
                </a:solidFill>
              </a:rPr>
              <a:t>Verification_Code.Subcopy</a:t>
            </a:r>
            <a:endParaRPr lang="en-US" sz="1200">
              <a:solidFill>
                <a:srgbClr val="FF0000"/>
              </a:solidFill>
            </a:endParaRPr>
          </a:p>
        </p:txBody>
      </p:sp>
      <p:sp>
        <p:nvSpPr>
          <p:cNvPr id="14" name="Rectangle 13">
            <a:extLst>
              <a:ext uri="{FF2B5EF4-FFF2-40B4-BE49-F238E27FC236}">
                <a16:creationId xmlns:a16="http://schemas.microsoft.com/office/drawing/2014/main" id="{F7B3D377-A391-4695-8976-75DEE419C39F}"/>
              </a:ext>
            </a:extLst>
          </p:cNvPr>
          <p:cNvSpPr/>
          <p:nvPr/>
        </p:nvSpPr>
        <p:spPr>
          <a:xfrm>
            <a:off x="6576291" y="6465827"/>
            <a:ext cx="4502150" cy="5557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[BE checking required]</a:t>
            </a:r>
          </a:p>
          <a:p>
            <a:pPr algn="ctr"/>
            <a:r>
              <a:rPr lang="en-HK"/>
              <a:t> </a:t>
            </a:r>
          </a:p>
        </p:txBody>
      </p:sp>
      <p:sp>
        <p:nvSpPr>
          <p:cNvPr id="15" name="Rectangle 14">
            <a:extLst>
              <a:ext uri="{FF2B5EF4-FFF2-40B4-BE49-F238E27FC236}">
                <a16:creationId xmlns:a16="http://schemas.microsoft.com/office/drawing/2014/main" id="{D894D489-E0AF-4CCB-89C1-9B5CDADDFDE4}"/>
              </a:ext>
            </a:extLst>
          </p:cNvPr>
          <p:cNvSpPr/>
          <p:nvPr/>
        </p:nvSpPr>
        <p:spPr>
          <a:xfrm>
            <a:off x="283028" y="3268244"/>
            <a:ext cx="2837955" cy="19524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200">
                <a:solidFill>
                  <a:schemeClr val="tx1"/>
                </a:solidFill>
              </a:rPr>
              <a:t>BT: require a generic copy for both email and mobile</a:t>
            </a:r>
          </a:p>
          <a:p>
            <a:pPr algn="ctr"/>
            <a:r>
              <a:rPr lang="en-HK" sz="1200">
                <a:solidFill>
                  <a:schemeClr val="tx1"/>
                </a:solidFill>
              </a:rPr>
              <a:t>If email is provided during signup step, the copy will be </a:t>
            </a:r>
            <a:r>
              <a:rPr lang="en-US" sz="1200" b="0" i="0">
                <a:solidFill>
                  <a:schemeClr val="tx1"/>
                </a:solidFill>
                <a:effectLst/>
                <a:latin typeface="-apple-system"/>
              </a:rPr>
              <a:t>"Enter code below to verify </a:t>
            </a:r>
            <a:r>
              <a:rPr lang="en-US" sz="1200" b="0" i="0" strike="noStrike">
                <a:solidFill>
                  <a:schemeClr val="tx1"/>
                </a:solidFill>
                <a:effectLst/>
                <a:latin typeface="-apple-system"/>
              </a:rPr>
              <a:t>becky.tsang@fwd.com</a:t>
            </a:r>
            <a:r>
              <a:rPr lang="en-US" sz="1200" b="0" i="0">
                <a:solidFill>
                  <a:schemeClr val="tx1"/>
                </a:solidFill>
                <a:effectLst/>
                <a:latin typeface="-apple-system"/>
              </a:rPr>
              <a:t>“</a:t>
            </a:r>
            <a:br>
              <a:rPr lang="en-US" sz="1200" b="0" i="0">
                <a:solidFill>
                  <a:schemeClr val="tx1"/>
                </a:solidFill>
                <a:effectLst/>
                <a:latin typeface="-apple-system"/>
              </a:rPr>
            </a:br>
            <a:r>
              <a:rPr lang="en-US" sz="1200" b="0" i="0">
                <a:solidFill>
                  <a:schemeClr val="tx1"/>
                </a:solidFill>
                <a:effectLst/>
                <a:latin typeface="-apple-system"/>
              </a:rPr>
              <a:t>if mobile number is provided during signup step, this copy will be </a:t>
            </a:r>
            <a:r>
              <a:rPr lang="en-US" sz="1200" b="0" i="0">
                <a:solidFill>
                  <a:srgbClr val="242424"/>
                </a:solidFill>
                <a:effectLst/>
                <a:latin typeface="-apple-system"/>
              </a:rPr>
              <a:t>"Enter code below to verify +85296653269"</a:t>
            </a:r>
            <a:endParaRPr lang="en-HK" sz="1200">
              <a:solidFill>
                <a:schemeClr val="tx1"/>
              </a:solidFill>
            </a:endParaRPr>
          </a:p>
        </p:txBody>
      </p:sp>
      <p:sp>
        <p:nvSpPr>
          <p:cNvPr id="16" name="Rectangle 15">
            <a:extLst>
              <a:ext uri="{FF2B5EF4-FFF2-40B4-BE49-F238E27FC236}">
                <a16:creationId xmlns:a16="http://schemas.microsoft.com/office/drawing/2014/main" id="{640832A1-E86C-4757-A10A-4FCD52795DAD}"/>
              </a:ext>
            </a:extLst>
          </p:cNvPr>
          <p:cNvSpPr/>
          <p:nvPr/>
        </p:nvSpPr>
        <p:spPr>
          <a:xfrm>
            <a:off x="7961848" y="2176757"/>
            <a:ext cx="2837955" cy="9447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require a generic copy for both email and both </a:t>
            </a:r>
          </a:p>
        </p:txBody>
      </p:sp>
      <p:sp>
        <p:nvSpPr>
          <p:cNvPr id="19" name="TextBox 18">
            <a:extLst>
              <a:ext uri="{FF2B5EF4-FFF2-40B4-BE49-F238E27FC236}">
                <a16:creationId xmlns:a16="http://schemas.microsoft.com/office/drawing/2014/main" id="{8B39D775-9681-FA9A-E1BA-8A552C085CDD}"/>
              </a:ext>
            </a:extLst>
          </p:cNvPr>
          <p:cNvSpPr txBox="1"/>
          <p:nvPr/>
        </p:nvSpPr>
        <p:spPr>
          <a:xfrm>
            <a:off x="5609595" y="1911053"/>
            <a:ext cx="2581621"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9pPr>
          </a:lstStyle>
          <a:p>
            <a:r>
              <a:rPr lang="th-TH" sz="1050">
                <a:solidFill>
                  <a:srgbClr val="183028"/>
                </a:solidFill>
                <a:highlight>
                  <a:srgbClr val="FFFF00"/>
                </a:highlight>
              </a:rPr>
              <a:t>กรุณากรอกรหัส OTP ที่ได้คุณรับทางอีเมล</a:t>
            </a:r>
          </a:p>
        </p:txBody>
      </p:sp>
      <p:sp>
        <p:nvSpPr>
          <p:cNvPr id="21" name="Rectangle 20">
            <a:extLst>
              <a:ext uri="{FF2B5EF4-FFF2-40B4-BE49-F238E27FC236}">
                <a16:creationId xmlns:a16="http://schemas.microsoft.com/office/drawing/2014/main" id="{4B6E7147-50C4-4A49-9041-1E527C0E4245}"/>
              </a:ext>
            </a:extLst>
          </p:cNvPr>
          <p:cNvSpPr/>
          <p:nvPr/>
        </p:nvSpPr>
        <p:spPr>
          <a:xfrm>
            <a:off x="135989" y="236482"/>
            <a:ext cx="11676260" cy="6344200"/>
          </a:xfrm>
          <a:prstGeom prst="rect">
            <a:avLst/>
          </a:prstGeom>
          <a:solidFill>
            <a:srgbClr val="848484">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solidFill>
                  <a:schemeClr val="tx1"/>
                </a:solidFill>
              </a:rPr>
              <a:t>Follow other slides. Keep this for record</a:t>
            </a:r>
          </a:p>
        </p:txBody>
      </p:sp>
    </p:spTree>
    <p:extLst>
      <p:ext uri="{BB962C8B-B14F-4D97-AF65-F5344CB8AC3E}">
        <p14:creationId xmlns:p14="http://schemas.microsoft.com/office/powerpoint/2010/main" val="117981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B5F4BE-272B-4E72-AB04-FE682E450AE9}"/>
              </a:ext>
            </a:extLst>
          </p:cNvPr>
          <p:cNvSpPr>
            <a:spLocks noGrp="1"/>
          </p:cNvSpPr>
          <p:nvPr>
            <p:ph type="body" sz="quarter" idx="27"/>
          </p:nvPr>
        </p:nvSpPr>
        <p:spPr/>
        <p:txBody>
          <a:bodyPr/>
          <a:lstStyle/>
          <a:p>
            <a:r>
              <a:rPr lang="en-US"/>
              <a:t>Registration [email confirmation expired]</a:t>
            </a:r>
          </a:p>
        </p:txBody>
      </p:sp>
      <p:grpSp>
        <p:nvGrpSpPr>
          <p:cNvPr id="5" name="Group 4">
            <a:extLst>
              <a:ext uri="{FF2B5EF4-FFF2-40B4-BE49-F238E27FC236}">
                <a16:creationId xmlns:a16="http://schemas.microsoft.com/office/drawing/2014/main" id="{EA809E30-A112-18A4-D64C-393AAACCE29F}"/>
              </a:ext>
            </a:extLst>
          </p:cNvPr>
          <p:cNvGrpSpPr/>
          <p:nvPr/>
        </p:nvGrpSpPr>
        <p:grpSpPr>
          <a:xfrm>
            <a:off x="595329" y="863515"/>
            <a:ext cx="5668396" cy="5994485"/>
            <a:chOff x="1196975" y="0"/>
            <a:chExt cx="6484938" cy="6858000"/>
          </a:xfrm>
        </p:grpSpPr>
        <p:pic>
          <p:nvPicPr>
            <p:cNvPr id="28674" name="Picture 2">
              <a:extLst>
                <a:ext uri="{FF2B5EF4-FFF2-40B4-BE49-F238E27FC236}">
                  <a16:creationId xmlns:a16="http://schemas.microsoft.com/office/drawing/2014/main" id="{508907FF-22DB-939F-6F19-C59AA1F53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088" y="0"/>
              <a:ext cx="3171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F25BA41A-18C4-E2E4-A8CF-5F585A7CB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975" y="0"/>
              <a:ext cx="3168650"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4C50B0A5-2404-5F92-2706-C76FD55A36EE}"/>
              </a:ext>
            </a:extLst>
          </p:cNvPr>
          <p:cNvSpPr txBox="1"/>
          <p:nvPr/>
        </p:nvSpPr>
        <p:spPr>
          <a:xfrm>
            <a:off x="906606" y="1362221"/>
            <a:ext cx="2522921"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9pPr>
          </a:lstStyle>
          <a:p>
            <a:r>
              <a:rPr lang="th-TH" sz="1050">
                <a:solidFill>
                  <a:srgbClr val="183028"/>
                </a:solidFill>
                <a:highlight>
                  <a:srgbClr val="FFFF00"/>
                </a:highlight>
              </a:rPr>
              <a:t>รหัสของคุณหมดอายุแล้ว กรุณาแตะที่ “ไม่ได้รับอีเมลใช่หรือไม่?” เพื่อรับรหัสใหม่ </a:t>
            </a:r>
            <a:r>
              <a:rPr lang="en-US" sz="1050">
                <a:solidFill>
                  <a:srgbClr val="183028"/>
                </a:solidFill>
                <a:highlight>
                  <a:srgbClr val="FFFF00"/>
                </a:highlight>
              </a:rPr>
              <a:t>[</a:t>
            </a:r>
            <a:r>
              <a:rPr lang="th-TH" sz="1050">
                <a:solidFill>
                  <a:srgbClr val="183028"/>
                </a:solidFill>
                <a:highlight>
                  <a:srgbClr val="FFFF00"/>
                </a:highlight>
              </a:rPr>
              <a:t>3/08/2022</a:t>
            </a:r>
            <a:r>
              <a:rPr lang="en-US" sz="1050">
                <a:solidFill>
                  <a:srgbClr val="183028"/>
                </a:solidFill>
                <a:highlight>
                  <a:srgbClr val="FFFF00"/>
                </a:highlight>
              </a:rPr>
              <a:t>]</a:t>
            </a:r>
            <a:endParaRPr lang="th-TH" sz="1050">
              <a:solidFill>
                <a:srgbClr val="183028"/>
              </a:solidFill>
              <a:highlight>
                <a:srgbClr val="FFFF00"/>
              </a:highlight>
            </a:endParaRPr>
          </a:p>
        </p:txBody>
      </p:sp>
      <p:sp>
        <p:nvSpPr>
          <p:cNvPr id="9" name="Speech Bubble: Rectangle 8">
            <a:extLst>
              <a:ext uri="{FF2B5EF4-FFF2-40B4-BE49-F238E27FC236}">
                <a16:creationId xmlns:a16="http://schemas.microsoft.com/office/drawing/2014/main" id="{22B7ECB3-BBAF-4F32-E43C-7335A43D8DD2}"/>
              </a:ext>
            </a:extLst>
          </p:cNvPr>
          <p:cNvSpPr/>
          <p:nvPr/>
        </p:nvSpPr>
        <p:spPr>
          <a:xfrm>
            <a:off x="788783" y="2362018"/>
            <a:ext cx="2522920" cy="646331"/>
          </a:xfrm>
          <a:prstGeom prst="wedgeRectCallout">
            <a:avLst>
              <a:gd name="adj1" fmla="val 13879"/>
              <a:gd name="adj2" fmla="val -19354"/>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Should be the same ‘text’ </a:t>
            </a:r>
            <a:r>
              <a:rPr lang="th-TH" b="1">
                <a:solidFill>
                  <a:srgbClr val="183028"/>
                </a:solidFill>
                <a:highlight>
                  <a:srgbClr val="FFFF00"/>
                </a:highlight>
              </a:rPr>
              <a:t>“ไม่ได้รับอีเมลใช่หรือไม่?”</a:t>
            </a:r>
          </a:p>
        </p:txBody>
      </p:sp>
      <p:cxnSp>
        <p:nvCxnSpPr>
          <p:cNvPr id="7" name="Straight Connector 6">
            <a:extLst>
              <a:ext uri="{FF2B5EF4-FFF2-40B4-BE49-F238E27FC236}">
                <a16:creationId xmlns:a16="http://schemas.microsoft.com/office/drawing/2014/main" id="{55EE5DD5-B05A-C277-5318-3604C25E109D}"/>
              </a:ext>
            </a:extLst>
          </p:cNvPr>
          <p:cNvCxnSpPr>
            <a:cxnSpLocks/>
          </p:cNvCxnSpPr>
          <p:nvPr/>
        </p:nvCxnSpPr>
        <p:spPr>
          <a:xfrm flipH="1">
            <a:off x="2819400" y="1513686"/>
            <a:ext cx="162966" cy="874846"/>
          </a:xfrm>
          <a:prstGeom prst="line">
            <a:avLst/>
          </a:prstGeom>
          <a:ln>
            <a:solidFill>
              <a:srgbClr val="24F61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63CE1C-71DF-BF6E-2016-71E265397458}"/>
              </a:ext>
            </a:extLst>
          </p:cNvPr>
          <p:cNvCxnSpPr>
            <a:cxnSpLocks/>
          </p:cNvCxnSpPr>
          <p:nvPr/>
        </p:nvCxnSpPr>
        <p:spPr>
          <a:xfrm flipH="1">
            <a:off x="2314575" y="3012635"/>
            <a:ext cx="185771" cy="578290"/>
          </a:xfrm>
          <a:prstGeom prst="line">
            <a:avLst/>
          </a:prstGeom>
          <a:ln>
            <a:solidFill>
              <a:srgbClr val="24F61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440606-D6CB-F0BA-CDAF-ABBFBE608BD4}"/>
              </a:ext>
            </a:extLst>
          </p:cNvPr>
          <p:cNvSpPr txBox="1"/>
          <p:nvPr/>
        </p:nvSpPr>
        <p:spPr>
          <a:xfrm>
            <a:off x="3596065" y="1969012"/>
            <a:ext cx="192843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9pPr>
          </a:lstStyle>
          <a:p>
            <a:r>
              <a:rPr lang="th-TH" sz="1200" b="1">
                <a:solidFill>
                  <a:srgbClr val="183028"/>
                </a:solidFill>
                <a:highlight>
                  <a:srgbClr val="FFFF00"/>
                </a:highlight>
              </a:rPr>
              <a:t>กรุณากรอกรหัส OTP ที่ได้รับทางอีเมล</a:t>
            </a:r>
          </a:p>
        </p:txBody>
      </p:sp>
      <p:sp>
        <p:nvSpPr>
          <p:cNvPr id="19" name="TextBox 18">
            <a:extLst>
              <a:ext uri="{FF2B5EF4-FFF2-40B4-BE49-F238E27FC236}">
                <a16:creationId xmlns:a16="http://schemas.microsoft.com/office/drawing/2014/main" id="{D58C9C5C-8845-675E-1230-1D466AECBDD7}"/>
              </a:ext>
            </a:extLst>
          </p:cNvPr>
          <p:cNvSpPr txBox="1"/>
          <p:nvPr/>
        </p:nvSpPr>
        <p:spPr>
          <a:xfrm>
            <a:off x="743147" y="1969012"/>
            <a:ext cx="192843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9pPr>
          </a:lstStyle>
          <a:p>
            <a:r>
              <a:rPr lang="th-TH" sz="1200" b="1">
                <a:solidFill>
                  <a:srgbClr val="183028"/>
                </a:solidFill>
                <a:highlight>
                  <a:srgbClr val="FFFF00"/>
                </a:highlight>
              </a:rPr>
              <a:t>กรุณากรอกรหัส OTP ที่ได้รับทางอีเมล</a:t>
            </a:r>
          </a:p>
        </p:txBody>
      </p:sp>
      <p:sp>
        <p:nvSpPr>
          <p:cNvPr id="6" name="Rectangle 5">
            <a:extLst>
              <a:ext uri="{FF2B5EF4-FFF2-40B4-BE49-F238E27FC236}">
                <a16:creationId xmlns:a16="http://schemas.microsoft.com/office/drawing/2014/main" id="{7F495C58-B63C-4423-8BCF-9119928F6841}"/>
              </a:ext>
            </a:extLst>
          </p:cNvPr>
          <p:cNvSpPr/>
          <p:nvPr/>
        </p:nvSpPr>
        <p:spPr>
          <a:xfrm>
            <a:off x="434715" y="4392117"/>
            <a:ext cx="3620124" cy="12666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cannot locate the kay</a:t>
            </a:r>
          </a:p>
          <a:p>
            <a:pPr algn="ctr"/>
            <a:r>
              <a:rPr lang="en-HK"/>
              <a:t>[Tech checking required]</a:t>
            </a:r>
          </a:p>
          <a:p>
            <a:pPr algn="ctr"/>
            <a:r>
              <a:rPr lang="en-HK"/>
              <a:t>EN=Didn’t receive OTP?</a:t>
            </a:r>
          </a:p>
          <a:p>
            <a:pPr algn="ctr"/>
            <a:r>
              <a:rPr lang="en-HK" sz="1800">
                <a:effectLst/>
                <a:latin typeface="Segoe UI" panose="020B0502040204020203" pitchFamily="34" charset="0"/>
              </a:rPr>
              <a:t>TH=</a:t>
            </a:r>
            <a:r>
              <a:rPr lang="th-TH" sz="1800">
                <a:effectLst/>
                <a:latin typeface="Segoe UI" panose="020B0502040204020203" pitchFamily="34" charset="0"/>
              </a:rPr>
              <a:t>ไม่ได้รับรหัส </a:t>
            </a:r>
            <a:r>
              <a:rPr lang="en-HK" sz="1800">
                <a:effectLst/>
                <a:latin typeface="Segoe UI" panose="020B0502040204020203" pitchFamily="34" charset="0"/>
              </a:rPr>
              <a:t>OTP </a:t>
            </a:r>
            <a:r>
              <a:rPr lang="th-TH" sz="1800">
                <a:effectLst/>
                <a:latin typeface="Segoe UI" panose="020B0502040204020203" pitchFamily="34" charset="0"/>
              </a:rPr>
              <a:t>ใช่หรือไม่?</a:t>
            </a:r>
            <a:endParaRPr lang="th-TH" sz="1800">
              <a:effectLst/>
              <a:latin typeface="Arial" panose="020B0604020202020204" pitchFamily="34" charset="0"/>
            </a:endParaRPr>
          </a:p>
        </p:txBody>
      </p:sp>
      <p:sp>
        <p:nvSpPr>
          <p:cNvPr id="15" name="TextBox 14">
            <a:extLst>
              <a:ext uri="{FF2B5EF4-FFF2-40B4-BE49-F238E27FC236}">
                <a16:creationId xmlns:a16="http://schemas.microsoft.com/office/drawing/2014/main" id="{52D6387A-068B-4D62-B085-8A54DA35135D}"/>
              </a:ext>
            </a:extLst>
          </p:cNvPr>
          <p:cNvSpPr txBox="1"/>
          <p:nvPr/>
        </p:nvSpPr>
        <p:spPr>
          <a:xfrm>
            <a:off x="657996" y="6030592"/>
            <a:ext cx="2291378" cy="461665"/>
          </a:xfrm>
          <a:prstGeom prst="rect">
            <a:avLst/>
          </a:prstGeom>
          <a:noFill/>
        </p:spPr>
        <p:txBody>
          <a:bodyPr wrap="square" rtlCol="0">
            <a:spAutoFit/>
          </a:bodyPr>
          <a:lstStyle/>
          <a:p>
            <a:r>
              <a:rPr lang="en-US" sz="1200">
                <a:solidFill>
                  <a:srgbClr val="FF0000"/>
                </a:solidFill>
              </a:rPr>
              <a:t>Key : </a:t>
            </a:r>
            <a:r>
              <a:rPr lang="en-US" sz="1200" err="1">
                <a:solidFill>
                  <a:srgbClr val="FF0000"/>
                </a:solidFill>
              </a:rPr>
              <a:t>Verification_Code.Subcopy</a:t>
            </a:r>
            <a:endParaRPr lang="en-US" sz="1200">
              <a:solidFill>
                <a:srgbClr val="FF0000"/>
              </a:solidFill>
            </a:endParaRPr>
          </a:p>
        </p:txBody>
      </p:sp>
      <p:sp>
        <p:nvSpPr>
          <p:cNvPr id="17" name="Oval 16">
            <a:extLst>
              <a:ext uri="{FF2B5EF4-FFF2-40B4-BE49-F238E27FC236}">
                <a16:creationId xmlns:a16="http://schemas.microsoft.com/office/drawing/2014/main" id="{F81FE238-FFA4-4E5B-915A-87618D0A56C3}"/>
              </a:ext>
            </a:extLst>
          </p:cNvPr>
          <p:cNvSpPr/>
          <p:nvPr/>
        </p:nvSpPr>
        <p:spPr>
          <a:xfrm>
            <a:off x="11543570" y="6355830"/>
            <a:ext cx="507924" cy="44221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4012712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3020F3-7A1A-1673-F708-A4980741B79F}"/>
              </a:ext>
            </a:extLst>
          </p:cNvPr>
          <p:cNvSpPr>
            <a:spLocks noGrp="1"/>
          </p:cNvSpPr>
          <p:nvPr>
            <p:ph type="body" sz="quarter" idx="27"/>
          </p:nvPr>
        </p:nvSpPr>
        <p:spPr/>
        <p:txBody>
          <a:bodyPr/>
          <a:lstStyle/>
          <a:p>
            <a:r>
              <a:rPr lang="en-US"/>
              <a:t>Registration [mobile phone]</a:t>
            </a:r>
          </a:p>
        </p:txBody>
      </p:sp>
      <p:grpSp>
        <p:nvGrpSpPr>
          <p:cNvPr id="5" name="Group 4">
            <a:extLst>
              <a:ext uri="{FF2B5EF4-FFF2-40B4-BE49-F238E27FC236}">
                <a16:creationId xmlns:a16="http://schemas.microsoft.com/office/drawing/2014/main" id="{1F6ABE95-C62A-6B2B-2947-A348EC4ABBA0}"/>
              </a:ext>
            </a:extLst>
          </p:cNvPr>
          <p:cNvGrpSpPr/>
          <p:nvPr/>
        </p:nvGrpSpPr>
        <p:grpSpPr>
          <a:xfrm>
            <a:off x="255626" y="1119554"/>
            <a:ext cx="9212223" cy="4845062"/>
            <a:chOff x="436601" y="1198179"/>
            <a:chExt cx="9939988" cy="5227821"/>
          </a:xfrm>
        </p:grpSpPr>
        <p:pic>
          <p:nvPicPr>
            <p:cNvPr id="30722" name="Picture 2">
              <a:extLst>
                <a:ext uri="{FF2B5EF4-FFF2-40B4-BE49-F238E27FC236}">
                  <a16:creationId xmlns:a16="http://schemas.microsoft.com/office/drawing/2014/main" id="{E3800ACA-86C5-C8B0-EEDF-77133FD26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352" y="1198180"/>
              <a:ext cx="2415446" cy="5222587"/>
            </a:xfrm>
            <a:prstGeom prst="rect">
              <a:avLst/>
            </a:prstGeom>
            <a:noFill/>
            <a:extLst>
              <a:ext uri="{909E8E84-426E-40DD-AFC4-6F175D3DCCD1}">
                <a14:hiddenFill xmlns:a14="http://schemas.microsoft.com/office/drawing/2010/main">
                  <a:solidFill>
                    <a:srgbClr val="FFFFFF"/>
                  </a:solidFill>
                </a14:hiddenFill>
              </a:ext>
            </a:extLst>
          </p:spPr>
        </p:pic>
        <p:pic>
          <p:nvPicPr>
            <p:cNvPr id="30728" name="Picture 8" descr="Image">
              <a:extLst>
                <a:ext uri="{FF2B5EF4-FFF2-40B4-BE49-F238E27FC236}">
                  <a16:creationId xmlns:a16="http://schemas.microsoft.com/office/drawing/2014/main" id="{1FD47C24-7E55-8E63-3A94-0430436D3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104" y="1198180"/>
              <a:ext cx="2415446" cy="5227820"/>
            </a:xfrm>
            <a:prstGeom prst="rect">
              <a:avLst/>
            </a:prstGeom>
            <a:noFill/>
            <a:extLst>
              <a:ext uri="{909E8E84-426E-40DD-AFC4-6F175D3DCCD1}">
                <a14:hiddenFill xmlns:a14="http://schemas.microsoft.com/office/drawing/2010/main">
                  <a:solidFill>
                    <a:srgbClr val="FFFFFF"/>
                  </a:solidFill>
                </a14:hiddenFill>
              </a:ext>
            </a:extLst>
          </p:spPr>
        </p:pic>
        <p:pic>
          <p:nvPicPr>
            <p:cNvPr id="30732" name="Picture 12" descr="Image">
              <a:extLst>
                <a:ext uri="{FF2B5EF4-FFF2-40B4-BE49-F238E27FC236}">
                  <a16:creationId xmlns:a16="http://schemas.microsoft.com/office/drawing/2014/main" id="{7AF32144-E9E3-2FC2-D54F-614521E6D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01" y="1198180"/>
              <a:ext cx="2415446" cy="5227818"/>
            </a:xfrm>
            <a:prstGeom prst="rect">
              <a:avLst/>
            </a:prstGeom>
            <a:noFill/>
            <a:extLst>
              <a:ext uri="{909E8E84-426E-40DD-AFC4-6F175D3DCCD1}">
                <a14:hiddenFill xmlns:a14="http://schemas.microsoft.com/office/drawing/2010/main">
                  <a:solidFill>
                    <a:srgbClr val="FFFFFF"/>
                  </a:solidFill>
                </a14:hiddenFill>
              </a:ext>
            </a:extLst>
          </p:spPr>
        </p:pic>
        <p:pic>
          <p:nvPicPr>
            <p:cNvPr id="30734" name="Picture 14">
              <a:extLst>
                <a:ext uri="{FF2B5EF4-FFF2-40B4-BE49-F238E27FC236}">
                  <a16:creationId xmlns:a16="http://schemas.microsoft.com/office/drawing/2014/main" id="{EEB0EE4E-12E4-6B6B-D968-4087F7E835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1143" y="1198179"/>
              <a:ext cx="2415446" cy="522781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Speech Bubble: Rectangle 12">
            <a:extLst>
              <a:ext uri="{FF2B5EF4-FFF2-40B4-BE49-F238E27FC236}">
                <a16:creationId xmlns:a16="http://schemas.microsoft.com/office/drawing/2014/main" id="{E220BA5C-23AD-F324-8B8F-B09A27F0DCF5}"/>
              </a:ext>
            </a:extLst>
          </p:cNvPr>
          <p:cNvSpPr/>
          <p:nvPr/>
        </p:nvSpPr>
        <p:spPr>
          <a:xfrm>
            <a:off x="86454" y="3218920"/>
            <a:ext cx="2522920" cy="646331"/>
          </a:xfrm>
          <a:prstGeom prst="wedgeRectCallout">
            <a:avLst>
              <a:gd name="adj1" fmla="val 13879"/>
              <a:gd name="adj2" fmla="val -19354"/>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Select register by mobile phone </a:t>
            </a:r>
            <a:endParaRPr lang="th-TH" b="1">
              <a:solidFill>
                <a:srgbClr val="183028"/>
              </a:solidFill>
              <a:highlight>
                <a:srgbClr val="FFFF00"/>
              </a:highlight>
            </a:endParaRPr>
          </a:p>
        </p:txBody>
      </p:sp>
      <p:cxnSp>
        <p:nvCxnSpPr>
          <p:cNvPr id="14" name="Straight Connector 13">
            <a:extLst>
              <a:ext uri="{FF2B5EF4-FFF2-40B4-BE49-F238E27FC236}">
                <a16:creationId xmlns:a16="http://schemas.microsoft.com/office/drawing/2014/main" id="{69C4DDC1-0E1F-673C-5D50-B34DF6917D54}"/>
              </a:ext>
            </a:extLst>
          </p:cNvPr>
          <p:cNvCxnSpPr>
            <a:cxnSpLocks/>
          </p:cNvCxnSpPr>
          <p:nvPr/>
        </p:nvCxnSpPr>
        <p:spPr>
          <a:xfrm flipV="1">
            <a:off x="1304925" y="3865251"/>
            <a:ext cx="352425" cy="1602099"/>
          </a:xfrm>
          <a:prstGeom prst="line">
            <a:avLst/>
          </a:prstGeom>
          <a:ln>
            <a:solidFill>
              <a:srgbClr val="24F614"/>
            </a:solidFill>
          </a:ln>
        </p:spPr>
        <p:style>
          <a:lnRef idx="1">
            <a:schemeClr val="accent1"/>
          </a:lnRef>
          <a:fillRef idx="0">
            <a:schemeClr val="accent1"/>
          </a:fillRef>
          <a:effectRef idx="0">
            <a:schemeClr val="accent1"/>
          </a:effectRef>
          <a:fontRef idx="minor">
            <a:schemeClr val="tx1"/>
          </a:fontRef>
        </p:style>
      </p:cxnSp>
      <p:sp>
        <p:nvSpPr>
          <p:cNvPr id="17" name="Speech Bubble: Rectangle 16">
            <a:extLst>
              <a:ext uri="{FF2B5EF4-FFF2-40B4-BE49-F238E27FC236}">
                <a16:creationId xmlns:a16="http://schemas.microsoft.com/office/drawing/2014/main" id="{42C7CBDC-65AF-D628-4F71-84DC682F55B6}"/>
              </a:ext>
            </a:extLst>
          </p:cNvPr>
          <p:cNvSpPr/>
          <p:nvPr/>
        </p:nvSpPr>
        <p:spPr>
          <a:xfrm>
            <a:off x="2338818" y="979056"/>
            <a:ext cx="2522920" cy="789812"/>
          </a:xfrm>
          <a:prstGeom prst="wedgeRectCallout">
            <a:avLst>
              <a:gd name="adj1" fmla="val 13879"/>
              <a:gd name="adj2" fmla="val -19354"/>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Content mismatch.</a:t>
            </a:r>
          </a:p>
          <a:p>
            <a:pPr algn="ctr"/>
            <a:r>
              <a:rPr lang="en-US" b="1">
                <a:solidFill>
                  <a:sysClr val="windowText" lastClr="000000"/>
                </a:solidFill>
                <a:highlight>
                  <a:srgbClr val="FFFF00"/>
                </a:highlight>
              </a:rPr>
              <a:t>Mobile phone not Email</a:t>
            </a:r>
            <a:endParaRPr lang="th-TH" b="1">
              <a:solidFill>
                <a:srgbClr val="183028"/>
              </a:solidFill>
              <a:highlight>
                <a:srgbClr val="FFFF00"/>
              </a:highlight>
            </a:endParaRPr>
          </a:p>
        </p:txBody>
      </p:sp>
      <p:cxnSp>
        <p:nvCxnSpPr>
          <p:cNvPr id="20" name="Straight Connector 19">
            <a:extLst>
              <a:ext uri="{FF2B5EF4-FFF2-40B4-BE49-F238E27FC236}">
                <a16:creationId xmlns:a16="http://schemas.microsoft.com/office/drawing/2014/main" id="{5BBDB0FA-26E8-1159-4CE4-D0F6C5EA96ED}"/>
              </a:ext>
            </a:extLst>
          </p:cNvPr>
          <p:cNvCxnSpPr>
            <a:cxnSpLocks/>
            <a:endCxn id="17" idx="2"/>
          </p:cNvCxnSpPr>
          <p:nvPr/>
        </p:nvCxnSpPr>
        <p:spPr>
          <a:xfrm flipV="1">
            <a:off x="3429000" y="1768868"/>
            <a:ext cx="171278" cy="288533"/>
          </a:xfrm>
          <a:prstGeom prst="line">
            <a:avLst/>
          </a:prstGeom>
          <a:ln>
            <a:solidFill>
              <a:srgbClr val="24F61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77A47BC-42F6-3363-5E60-DF0F32F54726}"/>
              </a:ext>
            </a:extLst>
          </p:cNvPr>
          <p:cNvSpPr txBox="1"/>
          <p:nvPr/>
        </p:nvSpPr>
        <p:spPr>
          <a:xfrm>
            <a:off x="7322716" y="1953806"/>
            <a:ext cx="24653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9pPr>
          </a:lstStyle>
          <a:p>
            <a:r>
              <a:rPr lang="th-TH" sz="1200" b="1">
                <a:solidFill>
                  <a:srgbClr val="FF0000"/>
                </a:solidFill>
                <a:highlight>
                  <a:srgbClr val="FFFF00"/>
                </a:highlight>
              </a:rPr>
              <a:t>สมัครสมาชิกด้วยเบอร์โทรศัพท์มือถือ </a:t>
            </a:r>
            <a:r>
              <a:rPr lang="th-TH" sz="1200" b="1">
                <a:solidFill>
                  <a:srgbClr val="183028"/>
                </a:solidFill>
                <a:highlight>
                  <a:srgbClr val="FFFF00"/>
                </a:highlight>
              </a:rPr>
              <a:t>เพื่อรับประสบการณ์และเนื้อหาแนะนำที่เหมาะสมกับคุณโดยเฉพาะ</a:t>
            </a:r>
          </a:p>
        </p:txBody>
      </p:sp>
      <p:sp>
        <p:nvSpPr>
          <p:cNvPr id="24" name="TextBox 23">
            <a:extLst>
              <a:ext uri="{FF2B5EF4-FFF2-40B4-BE49-F238E27FC236}">
                <a16:creationId xmlns:a16="http://schemas.microsoft.com/office/drawing/2014/main" id="{88AB5CAB-E3D3-6B85-8F17-62470E27B34A}"/>
              </a:ext>
            </a:extLst>
          </p:cNvPr>
          <p:cNvSpPr txBox="1"/>
          <p:nvPr/>
        </p:nvSpPr>
        <p:spPr>
          <a:xfrm>
            <a:off x="6884791" y="7247283"/>
            <a:ext cx="223859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9pPr>
          </a:lstStyle>
          <a:p>
            <a:r>
              <a:rPr lang="en-HK" sz="1200" b="1">
                <a:solidFill>
                  <a:srgbClr val="FF0000"/>
                </a:solidFill>
                <a:highlight>
                  <a:srgbClr val="FFFF00"/>
                </a:highlight>
              </a:rPr>
              <a:t>(not in use) </a:t>
            </a:r>
            <a:r>
              <a:rPr lang="th-TH" sz="1200" b="1">
                <a:solidFill>
                  <a:srgbClr val="FF0000"/>
                </a:solidFill>
                <a:highlight>
                  <a:srgbClr val="FFFF00"/>
                </a:highlight>
              </a:rPr>
              <a:t>สมัครสมาชิกด้วยโทรศัพท์มือถือ </a:t>
            </a:r>
            <a:r>
              <a:rPr lang="th-TH" sz="1200" b="1">
                <a:solidFill>
                  <a:srgbClr val="183028"/>
                </a:solidFill>
                <a:highlight>
                  <a:srgbClr val="FFFF00"/>
                </a:highlight>
              </a:rPr>
              <a:t>เพื่อรับประสบการณ์และเนื้อหาแนะนำที่เหมาะสมกับคุณโดยเฉพาะ</a:t>
            </a:r>
          </a:p>
        </p:txBody>
      </p:sp>
      <p:sp>
        <p:nvSpPr>
          <p:cNvPr id="25" name="Speech Bubble: Rectangle 24">
            <a:extLst>
              <a:ext uri="{FF2B5EF4-FFF2-40B4-BE49-F238E27FC236}">
                <a16:creationId xmlns:a16="http://schemas.microsoft.com/office/drawing/2014/main" id="{22BDF437-B8A6-AE98-275A-D72EF69E00BD}"/>
              </a:ext>
            </a:extLst>
          </p:cNvPr>
          <p:cNvSpPr/>
          <p:nvPr/>
        </p:nvSpPr>
        <p:spPr>
          <a:xfrm>
            <a:off x="9507037" y="2256583"/>
            <a:ext cx="2684963" cy="1772492"/>
          </a:xfrm>
          <a:prstGeom prst="wedgeRectCallout">
            <a:avLst>
              <a:gd name="adj1" fmla="val -60994"/>
              <a:gd name="adj2" fmla="val 11833"/>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chemeClr val="tx1"/>
                </a:solidFill>
              </a:rPr>
              <a:t>In the registration step, </a:t>
            </a:r>
            <a:r>
              <a:rPr lang="en-US" sz="1600">
                <a:solidFill>
                  <a:srgbClr val="FF0000"/>
                </a:solidFill>
              </a:rPr>
              <a:t>TH team recommend that a mobile phone should be set as the default. </a:t>
            </a:r>
            <a:r>
              <a:rPr lang="en-US" sz="1600">
                <a:solidFill>
                  <a:schemeClr val="tx1"/>
                </a:solidFill>
              </a:rPr>
              <a:t>Thai people are more familiar with SMS on mobile phones than with email.</a:t>
            </a:r>
            <a:endParaRPr lang="en-GB" sz="1600">
              <a:solidFill>
                <a:schemeClr val="tx1"/>
              </a:solidFill>
            </a:endParaRPr>
          </a:p>
        </p:txBody>
      </p:sp>
      <p:sp>
        <p:nvSpPr>
          <p:cNvPr id="27" name="TextBox 26">
            <a:extLst>
              <a:ext uri="{FF2B5EF4-FFF2-40B4-BE49-F238E27FC236}">
                <a16:creationId xmlns:a16="http://schemas.microsoft.com/office/drawing/2014/main" id="{AFE65654-736B-7398-B3F6-2EC8AB4C9173}"/>
              </a:ext>
            </a:extLst>
          </p:cNvPr>
          <p:cNvSpPr txBox="1"/>
          <p:nvPr/>
        </p:nvSpPr>
        <p:spPr>
          <a:xfrm>
            <a:off x="394385" y="4964611"/>
            <a:ext cx="653693" cy="21544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9pPr>
          </a:lstStyle>
          <a:p>
            <a:r>
              <a:rPr lang="th-TH" b="1">
                <a:solidFill>
                  <a:srgbClr val="183028"/>
                </a:solidFill>
                <a:highlight>
                  <a:srgbClr val="FFFF00"/>
                </a:highlight>
              </a:rPr>
              <a:t>อีเมล</a:t>
            </a:r>
          </a:p>
        </p:txBody>
      </p:sp>
      <p:cxnSp>
        <p:nvCxnSpPr>
          <p:cNvPr id="28" name="Straight Arrow Connector 27">
            <a:extLst>
              <a:ext uri="{FF2B5EF4-FFF2-40B4-BE49-F238E27FC236}">
                <a16:creationId xmlns:a16="http://schemas.microsoft.com/office/drawing/2014/main" id="{A81F4165-6711-2FEA-ABF8-091379B074D8}"/>
              </a:ext>
            </a:extLst>
          </p:cNvPr>
          <p:cNvCxnSpPr>
            <a:cxnSpLocks/>
          </p:cNvCxnSpPr>
          <p:nvPr/>
        </p:nvCxnSpPr>
        <p:spPr>
          <a:xfrm>
            <a:off x="3600278" y="2171700"/>
            <a:ext cx="714547" cy="1047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DF8882C-8737-BECB-C990-2B9E58162FF8}"/>
              </a:ext>
            </a:extLst>
          </p:cNvPr>
          <p:cNvCxnSpPr>
            <a:cxnSpLocks/>
          </p:cNvCxnSpPr>
          <p:nvPr/>
        </p:nvCxnSpPr>
        <p:spPr>
          <a:xfrm>
            <a:off x="8348551" y="2113891"/>
            <a:ext cx="585899" cy="1238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A2A512F-3D2D-4C91-992D-058A3EAB5124}"/>
              </a:ext>
            </a:extLst>
          </p:cNvPr>
          <p:cNvSpPr/>
          <p:nvPr/>
        </p:nvSpPr>
        <p:spPr>
          <a:xfrm>
            <a:off x="3911811" y="720397"/>
            <a:ext cx="1791814" cy="11765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err="1"/>
              <a:t>BT:updated</a:t>
            </a:r>
            <a:r>
              <a:rPr lang="en-HK"/>
              <a:t> on </a:t>
            </a:r>
            <a:r>
              <a:rPr lang="en-HK" err="1"/>
              <a:t>lokalise</a:t>
            </a:r>
            <a:r>
              <a:rPr lang="en-HK"/>
              <a:t> </a:t>
            </a:r>
          </a:p>
        </p:txBody>
      </p:sp>
      <p:sp>
        <p:nvSpPr>
          <p:cNvPr id="26" name="Rectangle 25">
            <a:extLst>
              <a:ext uri="{FF2B5EF4-FFF2-40B4-BE49-F238E27FC236}">
                <a16:creationId xmlns:a16="http://schemas.microsoft.com/office/drawing/2014/main" id="{B1F086BD-81C2-4A48-996A-2C7F49A90D58}"/>
              </a:ext>
            </a:extLst>
          </p:cNvPr>
          <p:cNvSpPr/>
          <p:nvPr/>
        </p:nvSpPr>
        <p:spPr>
          <a:xfrm>
            <a:off x="706962" y="4389831"/>
            <a:ext cx="1791814" cy="11765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err="1">
                <a:solidFill>
                  <a:schemeClr val="bg2"/>
                </a:solidFill>
              </a:rPr>
              <a:t>BT:updated</a:t>
            </a:r>
            <a:r>
              <a:rPr lang="en-HK">
                <a:solidFill>
                  <a:schemeClr val="bg2"/>
                </a:solidFill>
              </a:rPr>
              <a:t> on </a:t>
            </a:r>
            <a:r>
              <a:rPr lang="en-HK" err="1">
                <a:solidFill>
                  <a:schemeClr val="bg2"/>
                </a:solidFill>
              </a:rPr>
              <a:t>lokalise</a:t>
            </a:r>
            <a:endParaRPr lang="en-HK">
              <a:solidFill>
                <a:schemeClr val="bg2"/>
              </a:solidFill>
            </a:endParaRPr>
          </a:p>
          <a:p>
            <a:pPr algn="ctr"/>
            <a:r>
              <a:rPr lang="en-HK" b="0" i="0" u="none" strike="noStrike" err="1">
                <a:solidFill>
                  <a:schemeClr val="bg2"/>
                </a:solidFill>
                <a:effectLst/>
                <a:latin typeface="graphik"/>
              </a:rPr>
              <a:t>Signup.Form.Textemail</a:t>
            </a:r>
            <a:r>
              <a:rPr lang="en-HK" b="0" i="0" u="none" strike="noStrike">
                <a:solidFill>
                  <a:schemeClr val="bg2"/>
                </a:solidFill>
                <a:effectLst/>
                <a:latin typeface="graphik"/>
              </a:rPr>
              <a:t> = </a:t>
            </a:r>
            <a:r>
              <a:rPr lang="th-TH" b="0" i="0" u="none" strike="noStrike">
                <a:solidFill>
                  <a:schemeClr val="bg2"/>
                </a:solidFill>
                <a:effectLst/>
                <a:latin typeface="graphik"/>
              </a:rPr>
              <a:t>อีเมล</a:t>
            </a:r>
            <a:endParaRPr lang="en-HK">
              <a:solidFill>
                <a:schemeClr val="bg2"/>
              </a:solidFill>
            </a:endParaRPr>
          </a:p>
        </p:txBody>
      </p:sp>
      <p:sp>
        <p:nvSpPr>
          <p:cNvPr id="29" name="Oval 28">
            <a:extLst>
              <a:ext uri="{FF2B5EF4-FFF2-40B4-BE49-F238E27FC236}">
                <a16:creationId xmlns:a16="http://schemas.microsoft.com/office/drawing/2014/main" id="{E2FAD46C-38AA-44B7-B835-4CE798681C9F}"/>
              </a:ext>
            </a:extLst>
          </p:cNvPr>
          <p:cNvSpPr/>
          <p:nvPr/>
        </p:nvSpPr>
        <p:spPr>
          <a:xfrm>
            <a:off x="11543570" y="6355830"/>
            <a:ext cx="507924" cy="4422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607714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3020F3-7A1A-1673-F708-A4980741B79F}"/>
              </a:ext>
            </a:extLst>
          </p:cNvPr>
          <p:cNvSpPr>
            <a:spLocks noGrp="1"/>
          </p:cNvSpPr>
          <p:nvPr>
            <p:ph type="body" sz="quarter" idx="27"/>
          </p:nvPr>
        </p:nvSpPr>
        <p:spPr/>
        <p:txBody>
          <a:bodyPr/>
          <a:lstStyle/>
          <a:p>
            <a:r>
              <a:rPr lang="en-US"/>
              <a:t>Registration [mobile phone]</a:t>
            </a:r>
          </a:p>
        </p:txBody>
      </p:sp>
      <p:grpSp>
        <p:nvGrpSpPr>
          <p:cNvPr id="2" name="Group 1">
            <a:extLst>
              <a:ext uri="{FF2B5EF4-FFF2-40B4-BE49-F238E27FC236}">
                <a16:creationId xmlns:a16="http://schemas.microsoft.com/office/drawing/2014/main" id="{A1A68A2F-5416-A839-7C9F-8371C8B7D325}"/>
              </a:ext>
            </a:extLst>
          </p:cNvPr>
          <p:cNvGrpSpPr/>
          <p:nvPr/>
        </p:nvGrpSpPr>
        <p:grpSpPr>
          <a:xfrm>
            <a:off x="540000" y="1062884"/>
            <a:ext cx="4994274" cy="5363116"/>
            <a:chOff x="92075" y="0"/>
            <a:chExt cx="6386350" cy="6858000"/>
          </a:xfrm>
        </p:grpSpPr>
        <p:pic>
          <p:nvPicPr>
            <p:cNvPr id="31746" name="Picture 2" descr="Image">
              <a:extLst>
                <a:ext uri="{FF2B5EF4-FFF2-40B4-BE49-F238E27FC236}">
                  <a16:creationId xmlns:a16="http://schemas.microsoft.com/office/drawing/2014/main" id="{BE851743-E78F-6675-FF93-D913B3367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a:extLst>
                <a:ext uri="{FF2B5EF4-FFF2-40B4-BE49-F238E27FC236}">
                  <a16:creationId xmlns:a16="http://schemas.microsoft.com/office/drawing/2014/main" id="{8D65D0B1-C2DB-D8B9-2FBA-FBD56C364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775" y="0"/>
              <a:ext cx="3168650"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Speech Bubble: Rectangle 12">
            <a:extLst>
              <a:ext uri="{FF2B5EF4-FFF2-40B4-BE49-F238E27FC236}">
                <a16:creationId xmlns:a16="http://schemas.microsoft.com/office/drawing/2014/main" id="{313C2756-49E7-FBB5-B54D-F465B74216B9}"/>
              </a:ext>
            </a:extLst>
          </p:cNvPr>
          <p:cNvSpPr/>
          <p:nvPr/>
        </p:nvSpPr>
        <p:spPr>
          <a:xfrm>
            <a:off x="1934841" y="4070925"/>
            <a:ext cx="2572212" cy="1133163"/>
          </a:xfrm>
          <a:prstGeom prst="wedgeRectCallout">
            <a:avLst>
              <a:gd name="adj1" fmla="val -69713"/>
              <a:gd name="adj2" fmla="val -112142"/>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chemeClr val="tx1"/>
                </a:solidFill>
              </a:rPr>
              <a:t>Should have text reference to put digit such as +66 (0) xx-xxx-</a:t>
            </a:r>
            <a:r>
              <a:rPr lang="en-GB" sz="1400" err="1">
                <a:solidFill>
                  <a:schemeClr val="tx1"/>
                </a:solidFill>
              </a:rPr>
              <a:t>xxxx</a:t>
            </a:r>
            <a:r>
              <a:rPr lang="en-GB" sz="1400">
                <a:solidFill>
                  <a:schemeClr val="tx1"/>
                </a:solidFill>
              </a:rPr>
              <a:t> so that we will know no need to put </a:t>
            </a:r>
            <a:r>
              <a:rPr lang="en-US" sz="1400">
                <a:solidFill>
                  <a:schemeClr val="tx1"/>
                </a:solidFill>
              </a:rPr>
              <a:t>“</a:t>
            </a:r>
            <a:r>
              <a:rPr lang="en-GB" sz="1400">
                <a:solidFill>
                  <a:schemeClr val="tx1"/>
                </a:solidFill>
              </a:rPr>
              <a:t>0” again</a:t>
            </a:r>
          </a:p>
        </p:txBody>
      </p:sp>
      <p:sp>
        <p:nvSpPr>
          <p:cNvPr id="14" name="Speech Bubble: Rectangle 13">
            <a:extLst>
              <a:ext uri="{FF2B5EF4-FFF2-40B4-BE49-F238E27FC236}">
                <a16:creationId xmlns:a16="http://schemas.microsoft.com/office/drawing/2014/main" id="{E41C5C56-11FE-4BEF-724E-0C9E9FBE162A}"/>
              </a:ext>
            </a:extLst>
          </p:cNvPr>
          <p:cNvSpPr/>
          <p:nvPr/>
        </p:nvSpPr>
        <p:spPr>
          <a:xfrm>
            <a:off x="3115264" y="1028248"/>
            <a:ext cx="2522920" cy="646331"/>
          </a:xfrm>
          <a:prstGeom prst="wedgeRectCallout">
            <a:avLst>
              <a:gd name="adj1" fmla="val 13879"/>
              <a:gd name="adj2" fmla="val -19354"/>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Didn’t get OTP via SMS because of wrong format of phone name (enter ‘0’)</a:t>
            </a:r>
            <a:endParaRPr lang="th-TH" sz="1200">
              <a:solidFill>
                <a:srgbClr val="183028"/>
              </a:solidFill>
            </a:endParaRPr>
          </a:p>
        </p:txBody>
      </p:sp>
      <p:sp>
        <p:nvSpPr>
          <p:cNvPr id="21" name="TextBox 20">
            <a:extLst>
              <a:ext uri="{FF2B5EF4-FFF2-40B4-BE49-F238E27FC236}">
                <a16:creationId xmlns:a16="http://schemas.microsoft.com/office/drawing/2014/main" id="{29BB5BAE-9CFD-9D63-FCCE-611FF6D15996}"/>
              </a:ext>
            </a:extLst>
          </p:cNvPr>
          <p:cNvSpPr txBox="1"/>
          <p:nvPr/>
        </p:nvSpPr>
        <p:spPr>
          <a:xfrm>
            <a:off x="616495" y="1753525"/>
            <a:ext cx="2215059"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9pPr>
          </a:lstStyle>
          <a:p>
            <a:r>
              <a:rPr lang="th-TH" sz="1200" b="1">
                <a:solidFill>
                  <a:srgbClr val="FF0000"/>
                </a:solidFill>
                <a:highlight>
                  <a:srgbClr val="FFFF00"/>
                </a:highlight>
              </a:rPr>
              <a:t> To be generic message &gt;&gt; </a:t>
            </a:r>
            <a:r>
              <a:rPr lang="th-TH" sz="1200" b="1">
                <a:solidFill>
                  <a:schemeClr val="tx1"/>
                </a:solidFill>
                <a:highlight>
                  <a:srgbClr val="FFFF00"/>
                </a:highlight>
              </a:rPr>
              <a:t>สมัครสมาชิก</a:t>
            </a:r>
            <a:r>
              <a:rPr lang="th-TH" sz="1200" b="1">
                <a:solidFill>
                  <a:srgbClr val="FF0000"/>
                </a:solidFill>
                <a:highlight>
                  <a:srgbClr val="FFFF00"/>
                </a:highlight>
              </a:rPr>
              <a:t> </a:t>
            </a:r>
            <a:r>
              <a:rPr lang="th-TH" sz="1200" b="1">
                <a:solidFill>
                  <a:srgbClr val="183028"/>
                </a:solidFill>
                <a:highlight>
                  <a:srgbClr val="FFFF00"/>
                </a:highlight>
              </a:rPr>
              <a:t>เพื่อรับประสบการณ์และเนื้อหาแนะนำที่เหมาะสมกับคุณโดยเฉพาะ</a:t>
            </a:r>
          </a:p>
        </p:txBody>
      </p:sp>
      <p:cxnSp>
        <p:nvCxnSpPr>
          <p:cNvPr id="22" name="Straight Arrow Connector 21">
            <a:extLst>
              <a:ext uri="{FF2B5EF4-FFF2-40B4-BE49-F238E27FC236}">
                <a16:creationId xmlns:a16="http://schemas.microsoft.com/office/drawing/2014/main" id="{A2B92597-C699-AD8E-5B2C-A3E38E7F4FEF}"/>
              </a:ext>
            </a:extLst>
          </p:cNvPr>
          <p:cNvCxnSpPr>
            <a:cxnSpLocks/>
          </p:cNvCxnSpPr>
          <p:nvPr/>
        </p:nvCxnSpPr>
        <p:spPr>
          <a:xfrm flipH="1">
            <a:off x="1628775" y="1933575"/>
            <a:ext cx="190500" cy="120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6D29798-9B1B-4027-A54A-604400AF434B}"/>
              </a:ext>
            </a:extLst>
          </p:cNvPr>
          <p:cNvSpPr txBox="1"/>
          <p:nvPr/>
        </p:nvSpPr>
        <p:spPr>
          <a:xfrm>
            <a:off x="6101185" y="1978578"/>
            <a:ext cx="5369627" cy="3287054"/>
          </a:xfrm>
          <a:prstGeom prst="rect">
            <a:avLst/>
          </a:prstGeom>
          <a:noFill/>
        </p:spPr>
        <p:txBody>
          <a:bodyPr wrap="square" lIns="91440" tIns="45720" rIns="91440" bIns="45720" rtlCol="0" anchor="t">
            <a:spAutoFit/>
          </a:bodyPr>
          <a:lstStyle/>
          <a:p>
            <a:r>
              <a:rPr lang="en-HK" sz="1600"/>
              <a:t>EN:</a:t>
            </a:r>
            <a:br>
              <a:rPr lang="en-HK" sz="1600"/>
            </a:br>
            <a:r>
              <a:rPr lang="en-HK" sz="2000" b="1">
                <a:highlight>
                  <a:srgbClr val="FFFF00"/>
                </a:highlight>
              </a:rPr>
              <a:t>We sent you a code</a:t>
            </a:r>
          </a:p>
          <a:p>
            <a:r>
              <a:rPr lang="en-HK" sz="1200">
                <a:highlight>
                  <a:srgbClr val="FFFF00"/>
                </a:highlight>
              </a:rPr>
              <a:t>Enter code below to verify</a:t>
            </a:r>
          </a:p>
          <a:p>
            <a:r>
              <a:rPr lang="en-HK" sz="1200"/>
              <a:t>[becky@fwd.com][+85296653269]</a:t>
            </a:r>
          </a:p>
          <a:p>
            <a:endParaRPr lang="en-HK" sz="1200"/>
          </a:p>
          <a:p>
            <a:r>
              <a:rPr lang="en-HK" sz="1200"/>
              <a:t>TH:</a:t>
            </a:r>
          </a:p>
          <a:p>
            <a:r>
              <a:rPr lang="en-HK" err="1">
                <a:highlight>
                  <a:srgbClr val="FFFF00"/>
                </a:highlight>
                <a:latin typeface="Tahoma"/>
                <a:ea typeface="+mn-lt"/>
                <a:cs typeface="+mn-lt"/>
              </a:rPr>
              <a:t>ยืนยันรหัส</a:t>
            </a:r>
            <a:r>
              <a:rPr lang="en-HK">
                <a:highlight>
                  <a:srgbClr val="FFFF00"/>
                </a:highlight>
                <a:latin typeface="Tahoma"/>
                <a:ea typeface="+mn-lt"/>
                <a:cs typeface="+mn-lt"/>
              </a:rPr>
              <a:t> OTP</a:t>
            </a:r>
            <a:endParaRPr lang="en-HK">
              <a:latin typeface="Tahoma"/>
              <a:ea typeface="Tahoma"/>
              <a:cs typeface="Tahoma"/>
            </a:endParaRPr>
          </a:p>
          <a:p>
            <a:r>
              <a:rPr lang="en-HK" err="1">
                <a:highlight>
                  <a:srgbClr val="FFFF00"/>
                </a:highlight>
                <a:latin typeface="Tahoma"/>
                <a:ea typeface="+mn-lt"/>
                <a:cs typeface="+mn-lt"/>
              </a:rPr>
              <a:t>กรุณากรอกรหัส</a:t>
            </a:r>
            <a:r>
              <a:rPr lang="en-HK">
                <a:highlight>
                  <a:srgbClr val="FFFF00"/>
                </a:highlight>
                <a:latin typeface="Tahoma"/>
                <a:ea typeface="+mn-lt"/>
                <a:cs typeface="+mn-lt"/>
              </a:rPr>
              <a:t> OTP </a:t>
            </a:r>
            <a:r>
              <a:rPr lang="en-HK" err="1">
                <a:highlight>
                  <a:srgbClr val="FFFF00"/>
                </a:highlight>
                <a:latin typeface="Tahoma"/>
                <a:ea typeface="+mn-lt"/>
                <a:cs typeface="+mn-lt"/>
              </a:rPr>
              <a:t>ที่คุณได้รับทาง</a:t>
            </a:r>
            <a:r>
              <a:rPr lang="en-HK">
                <a:highlight>
                  <a:srgbClr val="FFFF00"/>
                </a:highlight>
                <a:latin typeface="Tahoma"/>
                <a:ea typeface="+mn-lt"/>
                <a:cs typeface="+mn-lt"/>
              </a:rPr>
              <a:t> SMS </a:t>
            </a:r>
            <a:r>
              <a:rPr lang="en-HK" err="1">
                <a:highlight>
                  <a:srgbClr val="FFFF00"/>
                </a:highlight>
                <a:latin typeface="Tahoma"/>
                <a:ea typeface="+mn-lt"/>
                <a:cs typeface="+mn-lt"/>
              </a:rPr>
              <a:t>หรืออีเมลที่เคยสมัครสมาชิกไว้</a:t>
            </a:r>
            <a:endParaRPr lang="en-HK" err="1">
              <a:ea typeface="+mn-lt"/>
              <a:cs typeface="+mn-lt"/>
            </a:endParaRPr>
          </a:p>
          <a:p>
            <a:r>
              <a:rPr lang="en-HK">
                <a:highlight>
                  <a:srgbClr val="FFFF00"/>
                </a:highlight>
                <a:ea typeface="+mn-lt"/>
                <a:cs typeface="+mn-lt"/>
              </a:rPr>
              <a:t>[becky@fwd.com][+85296653269]</a:t>
            </a:r>
            <a:endParaRPr lang="en-HK"/>
          </a:p>
          <a:p>
            <a:endParaRPr lang="en-HK">
              <a:highlight>
                <a:srgbClr val="FFFF00"/>
              </a:highlight>
              <a:latin typeface="Tahoma"/>
              <a:ea typeface="+mn-lt"/>
              <a:cs typeface="+mn-lt"/>
            </a:endParaRPr>
          </a:p>
          <a:p>
            <a:endParaRPr lang="en-HK" sz="1200">
              <a:latin typeface="FWD Circular TT Book"/>
            </a:endParaRPr>
          </a:p>
        </p:txBody>
      </p:sp>
      <p:sp>
        <p:nvSpPr>
          <p:cNvPr id="15" name="TextBox 14">
            <a:extLst>
              <a:ext uri="{FF2B5EF4-FFF2-40B4-BE49-F238E27FC236}">
                <a16:creationId xmlns:a16="http://schemas.microsoft.com/office/drawing/2014/main" id="{02FAB32B-9A60-4D50-A0D7-8B5FFD807E25}"/>
              </a:ext>
            </a:extLst>
          </p:cNvPr>
          <p:cNvSpPr txBox="1"/>
          <p:nvPr/>
        </p:nvSpPr>
        <p:spPr>
          <a:xfrm>
            <a:off x="6094846" y="4825512"/>
            <a:ext cx="4041722" cy="1200329"/>
          </a:xfrm>
          <a:prstGeom prst="rect">
            <a:avLst/>
          </a:prstGeom>
          <a:noFill/>
        </p:spPr>
        <p:txBody>
          <a:bodyPr wrap="square">
            <a:spAutoFit/>
          </a:bodyPr>
          <a:lstStyle/>
          <a:p>
            <a:r>
              <a:rPr lang="en-US" b="0" i="0">
                <a:solidFill>
                  <a:srgbClr val="FF0000"/>
                </a:solidFill>
                <a:effectLst/>
                <a:latin typeface="Slack-Lato"/>
              </a:rPr>
              <a:t>title: "</a:t>
            </a:r>
            <a:r>
              <a:rPr lang="en-US" b="0" i="0" err="1">
                <a:solidFill>
                  <a:srgbClr val="FF0000"/>
                </a:solidFill>
                <a:effectLst/>
                <a:latin typeface="Slack-Lato"/>
              </a:rPr>
              <a:t>Sign_up</a:t>
            </a:r>
            <a:r>
              <a:rPr lang="en-US" b="0" i="0">
                <a:solidFill>
                  <a:srgbClr val="FF0000"/>
                </a:solidFill>
                <a:effectLst/>
                <a:latin typeface="Slack-Lato"/>
              </a:rPr>
              <a:t>_/_</a:t>
            </a:r>
            <a:r>
              <a:rPr lang="en-US" b="0" i="0" err="1">
                <a:solidFill>
                  <a:srgbClr val="FF0000"/>
                </a:solidFill>
                <a:effectLst/>
                <a:latin typeface="Slack-Lato"/>
              </a:rPr>
              <a:t>Email_Verification.Header.HeaderTitle</a:t>
            </a:r>
            <a:r>
              <a:rPr lang="en-US" b="0" i="0">
                <a:solidFill>
                  <a:srgbClr val="FF0000"/>
                </a:solidFill>
                <a:effectLst/>
                <a:latin typeface="Slack-Lato"/>
              </a:rPr>
              <a:t>"</a:t>
            </a:r>
            <a:br>
              <a:rPr lang="en-US">
                <a:solidFill>
                  <a:srgbClr val="FF0000"/>
                </a:solidFill>
              </a:rPr>
            </a:br>
            <a:r>
              <a:rPr lang="en-US" b="0" i="0">
                <a:solidFill>
                  <a:srgbClr val="FF0000"/>
                </a:solidFill>
                <a:effectLst/>
                <a:latin typeface="Slack-Lato"/>
              </a:rPr>
              <a:t>subtitle: "</a:t>
            </a:r>
            <a:r>
              <a:rPr lang="en-US" b="0" i="0" err="1">
                <a:solidFill>
                  <a:srgbClr val="FF0000"/>
                </a:solidFill>
                <a:effectLst/>
                <a:latin typeface="Slack-Lato"/>
              </a:rPr>
              <a:t>Verification_Code.Subcopy</a:t>
            </a:r>
            <a:r>
              <a:rPr lang="en-US" b="0" i="0">
                <a:solidFill>
                  <a:srgbClr val="FF0000"/>
                </a:solidFill>
                <a:effectLst/>
                <a:latin typeface="Slack-Lato"/>
              </a:rPr>
              <a:t>"</a:t>
            </a:r>
            <a:endParaRPr lang="en-HK">
              <a:solidFill>
                <a:srgbClr val="FF0000"/>
              </a:solidFill>
            </a:endParaRPr>
          </a:p>
        </p:txBody>
      </p:sp>
      <p:pic>
        <p:nvPicPr>
          <p:cNvPr id="6" name="Picture 5">
            <a:extLst>
              <a:ext uri="{FF2B5EF4-FFF2-40B4-BE49-F238E27FC236}">
                <a16:creationId xmlns:a16="http://schemas.microsoft.com/office/drawing/2014/main" id="{1ABCA529-7502-4225-A2BB-270591D931E5}"/>
              </a:ext>
            </a:extLst>
          </p:cNvPr>
          <p:cNvPicPr>
            <a:picLocks noChangeAspect="1"/>
          </p:cNvPicPr>
          <p:nvPr/>
        </p:nvPicPr>
        <p:blipFill>
          <a:blip r:embed="rId5"/>
          <a:stretch>
            <a:fillRect/>
          </a:stretch>
        </p:blipFill>
        <p:spPr>
          <a:xfrm>
            <a:off x="12278304" y="669035"/>
            <a:ext cx="4801618" cy="2520375"/>
          </a:xfrm>
          <a:prstGeom prst="rect">
            <a:avLst/>
          </a:prstGeom>
        </p:spPr>
      </p:pic>
      <p:pic>
        <p:nvPicPr>
          <p:cNvPr id="8" name="Picture 7">
            <a:extLst>
              <a:ext uri="{FF2B5EF4-FFF2-40B4-BE49-F238E27FC236}">
                <a16:creationId xmlns:a16="http://schemas.microsoft.com/office/drawing/2014/main" id="{BFF7FA5D-44C3-4921-812D-F1A4CE6BD5E2}"/>
              </a:ext>
            </a:extLst>
          </p:cNvPr>
          <p:cNvPicPr>
            <a:picLocks noChangeAspect="1"/>
          </p:cNvPicPr>
          <p:nvPr/>
        </p:nvPicPr>
        <p:blipFill>
          <a:blip r:embed="rId6"/>
          <a:stretch>
            <a:fillRect/>
          </a:stretch>
        </p:blipFill>
        <p:spPr>
          <a:xfrm>
            <a:off x="12356363" y="5155199"/>
            <a:ext cx="4997256" cy="2541602"/>
          </a:xfrm>
          <a:prstGeom prst="rect">
            <a:avLst/>
          </a:prstGeom>
        </p:spPr>
      </p:pic>
      <p:pic>
        <p:nvPicPr>
          <p:cNvPr id="10" name="Picture 9">
            <a:extLst>
              <a:ext uri="{FF2B5EF4-FFF2-40B4-BE49-F238E27FC236}">
                <a16:creationId xmlns:a16="http://schemas.microsoft.com/office/drawing/2014/main" id="{20839781-EFC3-4F23-8D82-92D0F0D4585F}"/>
              </a:ext>
            </a:extLst>
          </p:cNvPr>
          <p:cNvPicPr>
            <a:picLocks noChangeAspect="1"/>
          </p:cNvPicPr>
          <p:nvPr/>
        </p:nvPicPr>
        <p:blipFill>
          <a:blip r:embed="rId7"/>
          <a:stretch>
            <a:fillRect/>
          </a:stretch>
        </p:blipFill>
        <p:spPr>
          <a:xfrm>
            <a:off x="12377981" y="3229979"/>
            <a:ext cx="4989396" cy="1992570"/>
          </a:xfrm>
          <a:prstGeom prst="rect">
            <a:avLst/>
          </a:prstGeom>
        </p:spPr>
      </p:pic>
      <p:sp>
        <p:nvSpPr>
          <p:cNvPr id="20" name="Rectangle 19">
            <a:extLst>
              <a:ext uri="{FF2B5EF4-FFF2-40B4-BE49-F238E27FC236}">
                <a16:creationId xmlns:a16="http://schemas.microsoft.com/office/drawing/2014/main" id="{AC630791-5F28-41C3-8CE6-72F0335E765E}"/>
              </a:ext>
            </a:extLst>
          </p:cNvPr>
          <p:cNvSpPr/>
          <p:nvPr/>
        </p:nvSpPr>
        <p:spPr>
          <a:xfrm>
            <a:off x="8569554" y="2405875"/>
            <a:ext cx="1791814" cy="11765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err="1"/>
              <a:t>BT:updated</a:t>
            </a:r>
            <a:r>
              <a:rPr lang="en-HK"/>
              <a:t> on </a:t>
            </a:r>
            <a:r>
              <a:rPr lang="en-HK" err="1"/>
              <a:t>lokalise</a:t>
            </a:r>
            <a:r>
              <a:rPr lang="en-HK"/>
              <a:t> </a:t>
            </a:r>
          </a:p>
        </p:txBody>
      </p:sp>
      <p:sp>
        <p:nvSpPr>
          <p:cNvPr id="23" name="Oval 22">
            <a:extLst>
              <a:ext uri="{FF2B5EF4-FFF2-40B4-BE49-F238E27FC236}">
                <a16:creationId xmlns:a16="http://schemas.microsoft.com/office/drawing/2014/main" id="{757E0537-7ACC-4765-86EC-1AFD49EB936B}"/>
              </a:ext>
            </a:extLst>
          </p:cNvPr>
          <p:cNvSpPr/>
          <p:nvPr/>
        </p:nvSpPr>
        <p:spPr>
          <a:xfrm>
            <a:off x="11543570" y="6355830"/>
            <a:ext cx="507924" cy="44221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55674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3020F3-7A1A-1673-F708-A4980741B79F}"/>
              </a:ext>
            </a:extLst>
          </p:cNvPr>
          <p:cNvSpPr>
            <a:spLocks noGrp="1"/>
          </p:cNvSpPr>
          <p:nvPr>
            <p:ph type="body" sz="quarter" idx="27"/>
          </p:nvPr>
        </p:nvSpPr>
        <p:spPr/>
        <p:txBody>
          <a:bodyPr/>
          <a:lstStyle/>
          <a:p>
            <a:r>
              <a:rPr lang="en-US"/>
              <a:t>Registration [mobile phone]</a:t>
            </a:r>
          </a:p>
        </p:txBody>
      </p:sp>
      <p:grpSp>
        <p:nvGrpSpPr>
          <p:cNvPr id="4" name="Group 3">
            <a:extLst>
              <a:ext uri="{FF2B5EF4-FFF2-40B4-BE49-F238E27FC236}">
                <a16:creationId xmlns:a16="http://schemas.microsoft.com/office/drawing/2014/main" id="{1F38E6FF-FF03-05AE-B656-8106D80F02B3}"/>
              </a:ext>
            </a:extLst>
          </p:cNvPr>
          <p:cNvGrpSpPr/>
          <p:nvPr/>
        </p:nvGrpSpPr>
        <p:grpSpPr>
          <a:xfrm>
            <a:off x="306084" y="1044247"/>
            <a:ext cx="11579830" cy="4769505"/>
            <a:chOff x="320925" y="1058970"/>
            <a:chExt cx="13030556" cy="5367030"/>
          </a:xfrm>
        </p:grpSpPr>
        <p:pic>
          <p:nvPicPr>
            <p:cNvPr id="31752" name="Picture 8">
              <a:extLst>
                <a:ext uri="{FF2B5EF4-FFF2-40B4-BE49-F238E27FC236}">
                  <a16:creationId xmlns:a16="http://schemas.microsoft.com/office/drawing/2014/main" id="{8CE68441-965B-90EC-2739-1D91BDA121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25" y="1058970"/>
              <a:ext cx="2480441" cy="5363116"/>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Image">
              <a:extLst>
                <a:ext uri="{FF2B5EF4-FFF2-40B4-BE49-F238E27FC236}">
                  <a16:creationId xmlns:a16="http://schemas.microsoft.com/office/drawing/2014/main" id="{58CD35C7-9DFF-B835-3B6C-AA2C56B67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937" y="1062885"/>
              <a:ext cx="2477958" cy="5363115"/>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Image">
              <a:extLst>
                <a:ext uri="{FF2B5EF4-FFF2-40B4-BE49-F238E27FC236}">
                  <a16:creationId xmlns:a16="http://schemas.microsoft.com/office/drawing/2014/main" id="{A823F9BA-DF00-D659-3193-B4F0DBC8C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466" y="1058970"/>
              <a:ext cx="2479198" cy="5363115"/>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a:extLst>
                <a:ext uri="{FF2B5EF4-FFF2-40B4-BE49-F238E27FC236}">
                  <a16:creationId xmlns:a16="http://schemas.microsoft.com/office/drawing/2014/main" id="{72F7DD39-8789-C317-8A95-1EE1FC026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5995" y="1058970"/>
              <a:ext cx="2477958" cy="536311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Image">
              <a:extLst>
                <a:ext uri="{FF2B5EF4-FFF2-40B4-BE49-F238E27FC236}">
                  <a16:creationId xmlns:a16="http://schemas.microsoft.com/office/drawing/2014/main" id="{BCACDC91-73F0-F7DF-5BA5-614452E997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2284" y="1058970"/>
              <a:ext cx="2479197" cy="536579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0FC6F1E0-13E9-146C-926D-CA22C567974A}"/>
              </a:ext>
            </a:extLst>
          </p:cNvPr>
          <p:cNvSpPr txBox="1"/>
          <p:nvPr/>
        </p:nvSpPr>
        <p:spPr>
          <a:xfrm>
            <a:off x="2767748" y="1779405"/>
            <a:ext cx="2202081" cy="430887"/>
          </a:xfrm>
          <a:prstGeom prst="rect">
            <a:avLst/>
          </a:prstGeom>
          <a:solidFill>
            <a:srgbClr val="EDEFF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err="1">
                <a:highlight>
                  <a:srgbClr val="FFFF00"/>
                </a:highlight>
                <a:latin typeface="Arial"/>
                <a:cs typeface="Arial"/>
              </a:rPr>
              <a:t>ยืนยันหมายเลขโทรศัพท์</a:t>
            </a:r>
            <a:r>
              <a:rPr lang="en-US" sz="1000" b="1">
                <a:highlight>
                  <a:srgbClr val="FFFF00"/>
                </a:highlight>
                <a:latin typeface="Arial"/>
                <a:cs typeface="Arial"/>
              </a:rPr>
              <a:t>  </a:t>
            </a:r>
            <a:r>
              <a:rPr lang="en-US" sz="800" b="1">
                <a:highlight>
                  <a:srgbClr val="FFFF00"/>
                </a:highlight>
                <a:latin typeface="Arial"/>
                <a:cs typeface="Arial"/>
              </a:rPr>
              <a:t>[03/08/22]</a:t>
            </a:r>
          </a:p>
          <a:p>
            <a:r>
              <a:rPr lang="th-TH" sz="800">
                <a:highlight>
                  <a:srgbClr val="FFFF00"/>
                </a:highlight>
                <a:ea typeface="+mn-lt"/>
                <a:cs typeface="+mn-lt"/>
              </a:rPr>
              <a:t>กรุณากรอกรหัส OTP ที่ได้รับทาง SMS หมายเลข</a:t>
            </a:r>
            <a:endParaRPr lang="en-US" sz="800">
              <a:highlight>
                <a:srgbClr val="FFFF00"/>
              </a:highlight>
              <a:ea typeface="+mn-lt"/>
              <a:cs typeface="+mn-lt"/>
            </a:endParaRPr>
          </a:p>
        </p:txBody>
      </p:sp>
      <p:sp>
        <p:nvSpPr>
          <p:cNvPr id="17" name="TextBox 16">
            <a:extLst>
              <a:ext uri="{FF2B5EF4-FFF2-40B4-BE49-F238E27FC236}">
                <a16:creationId xmlns:a16="http://schemas.microsoft.com/office/drawing/2014/main" id="{753C339B-E664-DC41-E855-9239B501ECDA}"/>
              </a:ext>
            </a:extLst>
          </p:cNvPr>
          <p:cNvSpPr txBox="1"/>
          <p:nvPr/>
        </p:nvSpPr>
        <p:spPr>
          <a:xfrm>
            <a:off x="7339948" y="1656294"/>
            <a:ext cx="2202081" cy="430887"/>
          </a:xfrm>
          <a:prstGeom prst="rect">
            <a:avLst/>
          </a:prstGeom>
          <a:solidFill>
            <a:srgbClr val="EDEFF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err="1">
                <a:highlight>
                  <a:srgbClr val="FFFF00"/>
                </a:highlight>
                <a:latin typeface="Arial"/>
                <a:cs typeface="Arial"/>
              </a:rPr>
              <a:t>ยืนยันหมายเลขโทรศัพท์</a:t>
            </a:r>
            <a:r>
              <a:rPr lang="en-US" sz="1000" b="1">
                <a:highlight>
                  <a:srgbClr val="FFFF00"/>
                </a:highlight>
                <a:latin typeface="Arial"/>
                <a:cs typeface="Arial"/>
              </a:rPr>
              <a:t>  </a:t>
            </a:r>
            <a:r>
              <a:rPr lang="en-US" sz="800" b="1">
                <a:highlight>
                  <a:srgbClr val="FFFF00"/>
                </a:highlight>
                <a:latin typeface="Arial"/>
                <a:cs typeface="Arial"/>
              </a:rPr>
              <a:t>[03/08/22]</a:t>
            </a:r>
          </a:p>
          <a:p>
            <a:r>
              <a:rPr lang="th-TH" sz="800">
                <a:highlight>
                  <a:srgbClr val="FFFF00"/>
                </a:highlight>
                <a:ea typeface="+mn-lt"/>
                <a:cs typeface="+mn-lt"/>
              </a:rPr>
              <a:t>กรุณากรอกรหัส OTP ที่ได้รับทาง SMS หมายเลข</a:t>
            </a:r>
            <a:endParaRPr lang="en-US" sz="800">
              <a:highlight>
                <a:srgbClr val="FFFF00"/>
              </a:highlight>
              <a:ea typeface="+mn-lt"/>
              <a:cs typeface="+mn-lt"/>
            </a:endParaRPr>
          </a:p>
        </p:txBody>
      </p:sp>
      <p:sp>
        <p:nvSpPr>
          <p:cNvPr id="18" name="TextBox 17">
            <a:extLst>
              <a:ext uri="{FF2B5EF4-FFF2-40B4-BE49-F238E27FC236}">
                <a16:creationId xmlns:a16="http://schemas.microsoft.com/office/drawing/2014/main" id="{A4C36792-20F2-57FE-CFE8-738FEC739733}"/>
              </a:ext>
            </a:extLst>
          </p:cNvPr>
          <p:cNvSpPr txBox="1"/>
          <p:nvPr/>
        </p:nvSpPr>
        <p:spPr>
          <a:xfrm>
            <a:off x="9683834" y="1646166"/>
            <a:ext cx="2202081" cy="430887"/>
          </a:xfrm>
          <a:prstGeom prst="rect">
            <a:avLst/>
          </a:prstGeom>
          <a:solidFill>
            <a:srgbClr val="EDEFF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err="1">
                <a:highlight>
                  <a:srgbClr val="FFFF00"/>
                </a:highlight>
                <a:latin typeface="Arial"/>
                <a:cs typeface="Arial"/>
              </a:rPr>
              <a:t>ยืนยันหมายเลขโทรศัพท์</a:t>
            </a:r>
            <a:r>
              <a:rPr lang="en-US" sz="1000" b="1">
                <a:highlight>
                  <a:srgbClr val="FFFF00"/>
                </a:highlight>
                <a:latin typeface="Arial"/>
                <a:cs typeface="Arial"/>
              </a:rPr>
              <a:t>  </a:t>
            </a:r>
            <a:r>
              <a:rPr lang="en-US" sz="800" b="1">
                <a:highlight>
                  <a:srgbClr val="FFFF00"/>
                </a:highlight>
                <a:latin typeface="Arial"/>
                <a:cs typeface="Arial"/>
              </a:rPr>
              <a:t>[03/08/22]</a:t>
            </a:r>
          </a:p>
          <a:p>
            <a:r>
              <a:rPr lang="th-TH" sz="800">
                <a:highlight>
                  <a:srgbClr val="FFFF00"/>
                </a:highlight>
                <a:ea typeface="+mn-lt"/>
                <a:cs typeface="+mn-lt"/>
              </a:rPr>
              <a:t>กรุณากรอกรหัส OTP ที่ได้รับทาง SMS หมายเลข</a:t>
            </a:r>
            <a:endParaRPr lang="en-US" sz="800">
              <a:highlight>
                <a:srgbClr val="FFFF00"/>
              </a:highlight>
              <a:ea typeface="+mn-lt"/>
              <a:cs typeface="+mn-lt"/>
            </a:endParaRPr>
          </a:p>
        </p:txBody>
      </p:sp>
      <p:sp>
        <p:nvSpPr>
          <p:cNvPr id="19" name="Speech Bubble: Rectangle 18">
            <a:extLst>
              <a:ext uri="{FF2B5EF4-FFF2-40B4-BE49-F238E27FC236}">
                <a16:creationId xmlns:a16="http://schemas.microsoft.com/office/drawing/2014/main" id="{7E242C49-862C-D412-F95D-F566689B896E}"/>
              </a:ext>
            </a:extLst>
          </p:cNvPr>
          <p:cNvSpPr/>
          <p:nvPr/>
        </p:nvSpPr>
        <p:spPr>
          <a:xfrm>
            <a:off x="4993858" y="2780929"/>
            <a:ext cx="2229418" cy="646331"/>
          </a:xfrm>
          <a:prstGeom prst="wedgeRectCallout">
            <a:avLst>
              <a:gd name="adj1" fmla="val -21939"/>
              <a:gd name="adj2" fmla="val -95383"/>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chemeClr val="tx1"/>
                </a:solidFill>
              </a:rPr>
              <a:t>If the flow is TH, the SMS content should be TH.</a:t>
            </a:r>
          </a:p>
        </p:txBody>
      </p:sp>
      <p:sp>
        <p:nvSpPr>
          <p:cNvPr id="20" name="TextBox 19">
            <a:extLst>
              <a:ext uri="{FF2B5EF4-FFF2-40B4-BE49-F238E27FC236}">
                <a16:creationId xmlns:a16="http://schemas.microsoft.com/office/drawing/2014/main" id="{50CE281A-0538-5AB2-CB33-91A01CE772DC}"/>
              </a:ext>
            </a:extLst>
          </p:cNvPr>
          <p:cNvSpPr txBox="1"/>
          <p:nvPr/>
        </p:nvSpPr>
        <p:spPr>
          <a:xfrm>
            <a:off x="369802" y="1656294"/>
            <a:ext cx="2152584"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solidFill>
                <a:effectLst/>
                <a:uFillTx/>
                <a:latin typeface="+mn-lt"/>
                <a:ea typeface="+mn-ea"/>
                <a:cs typeface="+mn-cs"/>
                <a:sym typeface="Arial"/>
              </a:defRPr>
            </a:lvl9pPr>
          </a:lstStyle>
          <a:p>
            <a:r>
              <a:rPr lang="th-TH" sz="1200" b="1">
                <a:solidFill>
                  <a:srgbClr val="FF0000"/>
                </a:solidFill>
                <a:highlight>
                  <a:srgbClr val="FFFF00"/>
                </a:highlight>
                <a:latin typeface="Arial" panose="020B0604020202020204" pitchFamily="34" charset="0"/>
              </a:rPr>
              <a:t>สมัครสมาชิกด้วยเบอร์โทรศัพท์มือถือ </a:t>
            </a:r>
            <a:r>
              <a:rPr lang="th-TH" sz="1200" b="1">
                <a:solidFill>
                  <a:srgbClr val="183028"/>
                </a:solidFill>
                <a:highlight>
                  <a:srgbClr val="FFFF00"/>
                </a:highlight>
                <a:latin typeface="Arial" panose="020B0604020202020204" pitchFamily="34" charset="0"/>
              </a:rPr>
              <a:t>เพื่อรับประสบการณ์และเนื้อหาแนะนำที่เหมาะสมกับคุณโดยเฉพาะ</a:t>
            </a:r>
          </a:p>
        </p:txBody>
      </p:sp>
      <p:cxnSp>
        <p:nvCxnSpPr>
          <p:cNvPr id="21" name="Straight Arrow Connector 20">
            <a:extLst>
              <a:ext uri="{FF2B5EF4-FFF2-40B4-BE49-F238E27FC236}">
                <a16:creationId xmlns:a16="http://schemas.microsoft.com/office/drawing/2014/main" id="{B992F2DB-5D9E-0C62-1AF3-32E2179C8441}"/>
              </a:ext>
            </a:extLst>
          </p:cNvPr>
          <p:cNvCxnSpPr>
            <a:cxnSpLocks/>
          </p:cNvCxnSpPr>
          <p:nvPr/>
        </p:nvCxnSpPr>
        <p:spPr>
          <a:xfrm>
            <a:off x="1491696" y="1781175"/>
            <a:ext cx="470454" cy="1133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859A97-734E-4900-B0FA-2301DDF4CBC8}"/>
              </a:ext>
            </a:extLst>
          </p:cNvPr>
          <p:cNvSpPr/>
          <p:nvPr/>
        </p:nvSpPr>
        <p:spPr>
          <a:xfrm>
            <a:off x="5053295" y="-943330"/>
            <a:ext cx="2260419" cy="303905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b="0" i="0" u="none" strike="noStrike">
                <a:solidFill>
                  <a:schemeClr val="tx1"/>
                </a:solidFill>
                <a:effectLst/>
                <a:latin typeface="graphik"/>
              </a:rPr>
              <a:t>BT: TH translation already in </a:t>
            </a:r>
            <a:r>
              <a:rPr lang="en-HK" b="0" i="0" u="none" strike="noStrike" err="1">
                <a:solidFill>
                  <a:schemeClr val="tx1"/>
                </a:solidFill>
                <a:effectLst/>
                <a:latin typeface="graphik"/>
              </a:rPr>
              <a:t>lokalise</a:t>
            </a:r>
            <a:endParaRPr lang="en-HK" b="0" i="0" u="none" strike="noStrike">
              <a:solidFill>
                <a:schemeClr val="tx1"/>
              </a:solidFill>
              <a:effectLst/>
              <a:latin typeface="graphik"/>
            </a:endParaRPr>
          </a:p>
          <a:p>
            <a:pPr algn="ctr"/>
            <a:r>
              <a:rPr lang="en-HK">
                <a:solidFill>
                  <a:schemeClr val="tx1"/>
                </a:solidFill>
                <a:latin typeface="graphik"/>
              </a:rPr>
              <a:t>[BE support required]</a:t>
            </a:r>
            <a:endParaRPr lang="en-HK" b="0" i="0" u="none" strike="noStrike">
              <a:solidFill>
                <a:schemeClr val="tx1"/>
              </a:solidFill>
              <a:effectLst/>
              <a:latin typeface="graphik"/>
            </a:endParaRPr>
          </a:p>
          <a:p>
            <a:pPr algn="ctr"/>
            <a:r>
              <a:rPr lang="en-HK" b="0" i="0" u="none" strike="noStrike">
                <a:solidFill>
                  <a:schemeClr val="tx1"/>
                </a:solidFill>
                <a:effectLst/>
                <a:latin typeface="graphik"/>
              </a:rPr>
              <a:t>Backend::Engagement::Message::</a:t>
            </a:r>
            <a:r>
              <a:rPr lang="en-HK" b="0" i="0" u="none" strike="noStrike" err="1">
                <a:solidFill>
                  <a:schemeClr val="tx1"/>
                </a:solidFill>
                <a:effectLst/>
                <a:latin typeface="graphik"/>
              </a:rPr>
              <a:t>ForgotPassword</a:t>
            </a:r>
            <a:endParaRPr lang="en-HK" b="0" i="0" u="none" strike="noStrike">
              <a:solidFill>
                <a:schemeClr val="tx1"/>
              </a:solidFill>
              <a:effectLst/>
              <a:latin typeface="graphik"/>
            </a:endParaRPr>
          </a:p>
          <a:p>
            <a:pPr algn="ctr"/>
            <a:r>
              <a:rPr lang="en-HK" b="0" i="0" u="none" strike="noStrike">
                <a:solidFill>
                  <a:schemeClr val="tx1"/>
                </a:solidFill>
                <a:effectLst/>
                <a:latin typeface="graphik"/>
              </a:rPr>
              <a:t>Backend::Engagement::Message::Onboarding</a:t>
            </a:r>
            <a:endParaRPr lang="en-HK">
              <a:solidFill>
                <a:schemeClr val="tx1"/>
              </a:solidFill>
            </a:endParaRPr>
          </a:p>
        </p:txBody>
      </p:sp>
    </p:spTree>
    <p:extLst>
      <p:ext uri="{BB962C8B-B14F-4D97-AF65-F5344CB8AC3E}">
        <p14:creationId xmlns:p14="http://schemas.microsoft.com/office/powerpoint/2010/main" val="2882096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8AF9C9-0781-B583-F7F4-6A4B7AB83FF2}"/>
              </a:ext>
            </a:extLst>
          </p:cNvPr>
          <p:cNvSpPr>
            <a:spLocks noGrp="1"/>
          </p:cNvSpPr>
          <p:nvPr>
            <p:ph type="body" sz="quarter" idx="27"/>
          </p:nvPr>
        </p:nvSpPr>
        <p:spPr/>
        <p:txBody>
          <a:bodyPr lIns="0" tIns="0" rIns="0" bIns="0" anchor="t"/>
          <a:lstStyle/>
          <a:p>
            <a:r>
              <a:rPr lang="en-US">
                <a:latin typeface="Arial"/>
                <a:cs typeface="Arial"/>
              </a:rPr>
              <a:t>Login [Sign in] forget user </a:t>
            </a:r>
            <a:endParaRPr lang="en-US"/>
          </a:p>
        </p:txBody>
      </p:sp>
      <p:pic>
        <p:nvPicPr>
          <p:cNvPr id="5" name="Picture 5" descr="Graphical user interface, application&#10;&#10;Description automatically generated">
            <a:extLst>
              <a:ext uri="{FF2B5EF4-FFF2-40B4-BE49-F238E27FC236}">
                <a16:creationId xmlns:a16="http://schemas.microsoft.com/office/drawing/2014/main" id="{834D8E87-65CB-D0B6-94D1-EBED312B4A91}"/>
              </a:ext>
            </a:extLst>
          </p:cNvPr>
          <p:cNvPicPr>
            <a:picLocks noChangeAspect="1"/>
          </p:cNvPicPr>
          <p:nvPr/>
        </p:nvPicPr>
        <p:blipFill>
          <a:blip r:embed="rId2"/>
          <a:stretch>
            <a:fillRect/>
          </a:stretch>
        </p:blipFill>
        <p:spPr>
          <a:xfrm>
            <a:off x="4253515" y="1091142"/>
            <a:ext cx="2186052" cy="4675716"/>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9DEADBBC-7650-C1D8-AE30-443BA384CA8F}"/>
              </a:ext>
            </a:extLst>
          </p:cNvPr>
          <p:cNvPicPr>
            <a:picLocks noChangeAspect="1"/>
          </p:cNvPicPr>
          <p:nvPr/>
        </p:nvPicPr>
        <p:blipFill>
          <a:blip r:embed="rId3"/>
          <a:stretch>
            <a:fillRect/>
          </a:stretch>
        </p:blipFill>
        <p:spPr>
          <a:xfrm>
            <a:off x="933205" y="1117600"/>
            <a:ext cx="2314007" cy="4982633"/>
          </a:xfrm>
          <a:prstGeom prst="rect">
            <a:avLst/>
          </a:prstGeom>
        </p:spPr>
      </p:pic>
      <p:sp>
        <p:nvSpPr>
          <p:cNvPr id="12" name="TextBox 11">
            <a:extLst>
              <a:ext uri="{FF2B5EF4-FFF2-40B4-BE49-F238E27FC236}">
                <a16:creationId xmlns:a16="http://schemas.microsoft.com/office/drawing/2014/main" id="{8AE7C38B-1705-CF7A-282C-C9BF7B7378CE}"/>
              </a:ext>
            </a:extLst>
          </p:cNvPr>
          <p:cNvSpPr txBox="1"/>
          <p:nvPr/>
        </p:nvSpPr>
        <p:spPr>
          <a:xfrm>
            <a:off x="963291" y="1909541"/>
            <a:ext cx="3237148" cy="264688"/>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err="1">
                <a:highlight>
                  <a:srgbClr val="FFFF00"/>
                </a:highlight>
                <a:latin typeface="Arial"/>
                <a:cs typeface="Arial"/>
              </a:rPr>
              <a:t>กรุณากรอกหมายเลขโทรศัพท์มือถือเพื่อยืนยันตัวตน</a:t>
            </a:r>
            <a:r>
              <a:rPr lang="en-US" sz="800">
                <a:highlight>
                  <a:srgbClr val="FFFF00"/>
                </a:highlight>
                <a:latin typeface="Arial"/>
                <a:cs typeface="Arial"/>
              </a:rPr>
              <a:t> [03/08/22]</a:t>
            </a:r>
          </a:p>
        </p:txBody>
      </p:sp>
      <p:sp>
        <p:nvSpPr>
          <p:cNvPr id="13" name="TextBox 12">
            <a:extLst>
              <a:ext uri="{FF2B5EF4-FFF2-40B4-BE49-F238E27FC236}">
                <a16:creationId xmlns:a16="http://schemas.microsoft.com/office/drawing/2014/main" id="{F9D6B814-B0BE-D544-E56F-9BBDC8D82878}"/>
              </a:ext>
            </a:extLst>
          </p:cNvPr>
          <p:cNvSpPr txBox="1"/>
          <p:nvPr/>
        </p:nvSpPr>
        <p:spPr>
          <a:xfrm>
            <a:off x="4276833" y="1703302"/>
            <a:ext cx="2451590" cy="424732"/>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err="1">
                <a:highlight>
                  <a:srgbClr val="FFFF00"/>
                </a:highlight>
                <a:latin typeface="Arial"/>
                <a:cs typeface="Arial"/>
              </a:rPr>
              <a:t>ยืนยันหมายเลขโทรศัพท์</a:t>
            </a:r>
            <a:r>
              <a:rPr lang="en-US" sz="900" b="1">
                <a:highlight>
                  <a:srgbClr val="FFFF00"/>
                </a:highlight>
                <a:latin typeface="Arial"/>
                <a:cs typeface="Arial"/>
              </a:rPr>
              <a:t>  [03/08/22]</a:t>
            </a:r>
          </a:p>
          <a:p>
            <a:r>
              <a:rPr lang="th-TH" sz="900">
                <a:highlight>
                  <a:srgbClr val="FFFF00"/>
                </a:highlight>
                <a:ea typeface="+mn-lt"/>
                <a:cs typeface="+mn-lt"/>
              </a:rPr>
              <a:t>กรุณากรอกรหัส OTP ที่ได้รับทาง SMS หมายเลข</a:t>
            </a:r>
            <a:endParaRPr lang="en-US" sz="900">
              <a:highlight>
                <a:srgbClr val="FFFF00"/>
              </a:highlight>
              <a:ea typeface="+mn-lt"/>
              <a:cs typeface="+mn-lt"/>
            </a:endParaRPr>
          </a:p>
        </p:txBody>
      </p:sp>
      <p:sp>
        <p:nvSpPr>
          <p:cNvPr id="16" name="Speech Bubble: Rectangle 15">
            <a:extLst>
              <a:ext uri="{FF2B5EF4-FFF2-40B4-BE49-F238E27FC236}">
                <a16:creationId xmlns:a16="http://schemas.microsoft.com/office/drawing/2014/main" id="{FB54BF83-5BBD-CCEB-FDD0-E545808DA443}"/>
              </a:ext>
            </a:extLst>
          </p:cNvPr>
          <p:cNvSpPr/>
          <p:nvPr/>
        </p:nvSpPr>
        <p:spPr>
          <a:xfrm>
            <a:off x="3588859" y="2498779"/>
            <a:ext cx="3428419" cy="563005"/>
          </a:xfrm>
          <a:prstGeom prst="wedgeRectCallout">
            <a:avLst>
              <a:gd name="adj1" fmla="val -6762"/>
              <a:gd name="adj2" fmla="val -105418"/>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rgbClr val="183028"/>
                </a:solidFill>
              </a:rPr>
              <a:t>Not receive SMS even though put 0 or not put 0 at front </a:t>
            </a:r>
            <a:r>
              <a:rPr lang="en-GB" sz="1400">
                <a:solidFill>
                  <a:srgbClr val="183028"/>
                </a:solidFill>
                <a:ea typeface="+mn-lt"/>
                <a:cs typeface="+mn-lt"/>
              </a:rPr>
              <a:t>[03/08/22]</a:t>
            </a:r>
            <a:endParaRPr lang="en-GB" sz="1400">
              <a:ea typeface="+mn-lt"/>
              <a:cs typeface="+mn-lt"/>
            </a:endParaRPr>
          </a:p>
          <a:p>
            <a:pPr algn="ctr"/>
            <a:endParaRPr lang="en-GB" sz="1400">
              <a:solidFill>
                <a:srgbClr val="183028"/>
              </a:solidFill>
            </a:endParaRPr>
          </a:p>
        </p:txBody>
      </p:sp>
      <p:pic>
        <p:nvPicPr>
          <p:cNvPr id="20" name="Picture 20" descr="Graphical user interface, text, application&#10;&#10;Description automatically generated">
            <a:extLst>
              <a:ext uri="{FF2B5EF4-FFF2-40B4-BE49-F238E27FC236}">
                <a16:creationId xmlns:a16="http://schemas.microsoft.com/office/drawing/2014/main" id="{B814D124-F088-B02B-3259-42FD0E2BE3CC}"/>
              </a:ext>
            </a:extLst>
          </p:cNvPr>
          <p:cNvPicPr>
            <a:picLocks noChangeAspect="1"/>
          </p:cNvPicPr>
          <p:nvPr/>
        </p:nvPicPr>
        <p:blipFill>
          <a:blip r:embed="rId4"/>
          <a:stretch>
            <a:fillRect/>
          </a:stretch>
        </p:blipFill>
        <p:spPr>
          <a:xfrm>
            <a:off x="7089177" y="1091142"/>
            <a:ext cx="2186052" cy="4735499"/>
          </a:xfrm>
          <a:prstGeom prst="rect">
            <a:avLst/>
          </a:prstGeom>
        </p:spPr>
      </p:pic>
      <p:sp>
        <p:nvSpPr>
          <p:cNvPr id="21" name="TextBox 20">
            <a:extLst>
              <a:ext uri="{FF2B5EF4-FFF2-40B4-BE49-F238E27FC236}">
                <a16:creationId xmlns:a16="http://schemas.microsoft.com/office/drawing/2014/main" id="{BFFC23CA-A2FD-F523-B6E1-850A9BB4B3A9}"/>
              </a:ext>
            </a:extLst>
          </p:cNvPr>
          <p:cNvSpPr txBox="1"/>
          <p:nvPr/>
        </p:nvSpPr>
        <p:spPr>
          <a:xfrm>
            <a:off x="7265510" y="1419301"/>
            <a:ext cx="2186052" cy="338554"/>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h-TH" sz="800">
                <a:highlight>
                  <a:srgbClr val="FFFF00"/>
                </a:highlight>
                <a:ea typeface="+mn-lt"/>
                <a:cs typeface="+mn-lt"/>
              </a:rPr>
              <a:t>กรุณากรอกรหัส OTP ที่ได้รับทาง SMS หมายเลข +66xxxxxxxxx เพื่อยืนยันตัวตน  </a:t>
            </a:r>
            <a:r>
              <a:rPr lang="en-US" sz="800" b="1">
                <a:highlight>
                  <a:srgbClr val="FFFF00"/>
                </a:highlight>
                <a:latin typeface="Arial"/>
                <a:ea typeface="+mn-lt"/>
                <a:cs typeface="+mn-lt"/>
              </a:rPr>
              <a:t>[03/08/22]</a:t>
            </a:r>
            <a:endParaRPr lang="th-TH" sz="800">
              <a:highlight>
                <a:srgbClr val="FFFF00"/>
              </a:highlight>
              <a:ea typeface="+mn-lt"/>
              <a:cs typeface="+mn-lt"/>
            </a:endParaRPr>
          </a:p>
        </p:txBody>
      </p:sp>
      <p:sp>
        <p:nvSpPr>
          <p:cNvPr id="19" name="TextBox 18">
            <a:extLst>
              <a:ext uri="{FF2B5EF4-FFF2-40B4-BE49-F238E27FC236}">
                <a16:creationId xmlns:a16="http://schemas.microsoft.com/office/drawing/2014/main" id="{91EEB4F4-C68E-6023-4685-D0158CEA6275}"/>
              </a:ext>
            </a:extLst>
          </p:cNvPr>
          <p:cNvSpPr txBox="1"/>
          <p:nvPr/>
        </p:nvSpPr>
        <p:spPr>
          <a:xfrm>
            <a:off x="963291" y="2700638"/>
            <a:ext cx="2349504" cy="264688"/>
          </a:xfrm>
          <a:prstGeom prst="rect">
            <a:avLst/>
          </a:prstGeom>
          <a:solidFill>
            <a:srgbClr val="EDEFF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h-TH" sz="800">
                <a:highlight>
                  <a:srgbClr val="FFFF00"/>
                </a:highlight>
                <a:latin typeface="Arial"/>
                <a:cs typeface="Arial"/>
              </a:rPr>
              <a:t>ลืมหมายเลขโทรศัพท์</a:t>
            </a:r>
            <a:r>
              <a:rPr lang="en-US" sz="800" err="1">
                <a:highlight>
                  <a:srgbClr val="FFFF00"/>
                </a:highlight>
                <a:latin typeface="Arial"/>
                <a:cs typeface="Arial"/>
              </a:rPr>
              <a:t>มือถือ</a:t>
            </a:r>
            <a:r>
              <a:rPr lang="th-TH" sz="800">
                <a:highlight>
                  <a:srgbClr val="FFFF00"/>
                </a:highlight>
                <a:latin typeface="Arial"/>
                <a:cs typeface="Arial"/>
              </a:rPr>
              <a:t>? </a:t>
            </a:r>
            <a:r>
              <a:rPr lang="th-TH" sz="800">
                <a:solidFill>
                  <a:schemeClr val="tx2"/>
                </a:solidFill>
                <a:highlight>
                  <a:srgbClr val="FFFF00"/>
                </a:highlight>
                <a:latin typeface="Arial"/>
                <a:cs typeface="Arial"/>
              </a:rPr>
              <a:t>ติดต่อเรา</a:t>
            </a:r>
            <a:r>
              <a:rPr lang="en-US" sz="800">
                <a:solidFill>
                  <a:schemeClr val="tx2"/>
                </a:solidFill>
                <a:highlight>
                  <a:srgbClr val="FFFF00"/>
                </a:highlight>
                <a:latin typeface="Arial"/>
                <a:cs typeface="Arial"/>
              </a:rPr>
              <a:t> </a:t>
            </a:r>
            <a:r>
              <a:rPr lang="en-US" sz="800">
                <a:highlight>
                  <a:srgbClr val="FFFF00"/>
                </a:highlight>
                <a:latin typeface="Arial"/>
                <a:cs typeface="Arial"/>
              </a:rPr>
              <a:t>[03/08/22]</a:t>
            </a:r>
          </a:p>
        </p:txBody>
      </p:sp>
      <p:sp>
        <p:nvSpPr>
          <p:cNvPr id="15" name="Speech Bubble: Rectangle 14">
            <a:extLst>
              <a:ext uri="{FF2B5EF4-FFF2-40B4-BE49-F238E27FC236}">
                <a16:creationId xmlns:a16="http://schemas.microsoft.com/office/drawing/2014/main" id="{07DDEFAF-79F2-9D37-84D1-369523BCEFE7}"/>
              </a:ext>
            </a:extLst>
          </p:cNvPr>
          <p:cNvSpPr/>
          <p:nvPr/>
        </p:nvSpPr>
        <p:spPr>
          <a:xfrm>
            <a:off x="963291" y="3031583"/>
            <a:ext cx="2572212" cy="1133163"/>
          </a:xfrm>
          <a:prstGeom prst="wedgeRectCallout">
            <a:avLst>
              <a:gd name="adj1" fmla="val -6762"/>
              <a:gd name="adj2" fmla="val -105418"/>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rgbClr val="183028"/>
                </a:solidFill>
              </a:rPr>
              <a:t>Should have text reference to put digit such as +66 (0) xx-xxx-</a:t>
            </a:r>
            <a:r>
              <a:rPr lang="en-GB" sz="1400" err="1">
                <a:solidFill>
                  <a:srgbClr val="183028"/>
                </a:solidFill>
              </a:rPr>
              <a:t>xxxx</a:t>
            </a:r>
            <a:r>
              <a:rPr lang="en-GB" sz="1400">
                <a:solidFill>
                  <a:srgbClr val="183028"/>
                </a:solidFill>
              </a:rPr>
              <a:t> so that we will know no need to put 0 again [03/08/22]</a:t>
            </a:r>
          </a:p>
        </p:txBody>
      </p:sp>
      <p:pic>
        <p:nvPicPr>
          <p:cNvPr id="22" name="Picture 6">
            <a:extLst>
              <a:ext uri="{FF2B5EF4-FFF2-40B4-BE49-F238E27FC236}">
                <a16:creationId xmlns:a16="http://schemas.microsoft.com/office/drawing/2014/main" id="{9ADCD6B9-DB43-7FF6-178C-7CFD2A1696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5360" y="1117600"/>
            <a:ext cx="2325832" cy="5033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350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769475-F28B-2354-EC63-805F067407D9}"/>
              </a:ext>
            </a:extLst>
          </p:cNvPr>
          <p:cNvSpPr>
            <a:spLocks noGrp="1"/>
          </p:cNvSpPr>
          <p:nvPr>
            <p:ph type="body" sz="quarter" idx="27"/>
          </p:nvPr>
        </p:nvSpPr>
        <p:spPr/>
        <p:txBody>
          <a:bodyPr/>
          <a:lstStyle/>
          <a:p>
            <a:r>
              <a:rPr lang="en-US">
                <a:latin typeface="Arial"/>
                <a:cs typeface="Arial"/>
              </a:rPr>
              <a:t>Login [Sign in] forget password </a:t>
            </a:r>
            <a:endParaRPr lang="en-US"/>
          </a:p>
        </p:txBody>
      </p:sp>
      <p:pic>
        <p:nvPicPr>
          <p:cNvPr id="33794" name="Picture 2" descr="Image">
            <a:extLst>
              <a:ext uri="{FF2B5EF4-FFF2-40B4-BE49-F238E27FC236}">
                <a16:creationId xmlns:a16="http://schemas.microsoft.com/office/drawing/2014/main" id="{4F63D210-DEF7-EB61-00D0-F6697B00E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704" y="964549"/>
            <a:ext cx="2599440" cy="56260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A74BA9-8763-E437-C541-65FB51371949}"/>
              </a:ext>
            </a:extLst>
          </p:cNvPr>
          <p:cNvSpPr txBox="1"/>
          <p:nvPr/>
        </p:nvSpPr>
        <p:spPr>
          <a:xfrm>
            <a:off x="457704" y="1930745"/>
            <a:ext cx="2626248" cy="387798"/>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err="1">
                <a:highlight>
                  <a:srgbClr val="FFFF00"/>
                </a:highlight>
                <a:latin typeface="Arial"/>
                <a:cs typeface="Arial"/>
              </a:rPr>
              <a:t>กรุณากรอกหมายเลขโทรศัพท์มือถือเพื่อยืนยันตัวตน</a:t>
            </a:r>
            <a:r>
              <a:rPr lang="en-US" sz="800">
                <a:highlight>
                  <a:srgbClr val="FFFF00"/>
                </a:highlight>
                <a:latin typeface="Arial"/>
                <a:cs typeface="Arial"/>
              </a:rPr>
              <a:t> [03/08/22]</a:t>
            </a:r>
          </a:p>
        </p:txBody>
      </p:sp>
      <p:sp>
        <p:nvSpPr>
          <p:cNvPr id="8" name="TextBox 7">
            <a:extLst>
              <a:ext uri="{FF2B5EF4-FFF2-40B4-BE49-F238E27FC236}">
                <a16:creationId xmlns:a16="http://schemas.microsoft.com/office/drawing/2014/main" id="{9F2873E9-EB67-DDD7-B6BE-9C23F7D918CB}"/>
              </a:ext>
            </a:extLst>
          </p:cNvPr>
          <p:cNvSpPr txBox="1"/>
          <p:nvPr/>
        </p:nvSpPr>
        <p:spPr>
          <a:xfrm>
            <a:off x="540000" y="2935712"/>
            <a:ext cx="2349504" cy="264688"/>
          </a:xfrm>
          <a:prstGeom prst="rect">
            <a:avLst/>
          </a:prstGeom>
          <a:solidFill>
            <a:srgbClr val="EDEFF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h-TH" sz="800">
                <a:highlight>
                  <a:srgbClr val="FFFF00"/>
                </a:highlight>
                <a:latin typeface="Arial"/>
                <a:cs typeface="Arial"/>
              </a:rPr>
              <a:t>ลืมหมายเลขโทรศัพท์</a:t>
            </a:r>
            <a:r>
              <a:rPr lang="en-US" sz="800" err="1">
                <a:highlight>
                  <a:srgbClr val="FFFF00"/>
                </a:highlight>
                <a:latin typeface="Arial"/>
                <a:cs typeface="Arial"/>
              </a:rPr>
              <a:t>มือถือ</a:t>
            </a:r>
            <a:r>
              <a:rPr lang="th-TH" sz="800">
                <a:highlight>
                  <a:srgbClr val="FFFF00"/>
                </a:highlight>
                <a:latin typeface="Arial"/>
                <a:cs typeface="Arial"/>
              </a:rPr>
              <a:t>? </a:t>
            </a:r>
            <a:r>
              <a:rPr lang="th-TH" sz="800">
                <a:solidFill>
                  <a:schemeClr val="tx2"/>
                </a:solidFill>
                <a:highlight>
                  <a:srgbClr val="FFFF00"/>
                </a:highlight>
                <a:latin typeface="Arial"/>
                <a:cs typeface="Arial"/>
              </a:rPr>
              <a:t>ติดต่อเรา</a:t>
            </a:r>
            <a:r>
              <a:rPr lang="en-US" sz="800">
                <a:solidFill>
                  <a:schemeClr val="tx2"/>
                </a:solidFill>
                <a:highlight>
                  <a:srgbClr val="FFFF00"/>
                </a:highlight>
                <a:latin typeface="Arial"/>
                <a:cs typeface="Arial"/>
              </a:rPr>
              <a:t> </a:t>
            </a:r>
            <a:r>
              <a:rPr lang="en-US" sz="800">
                <a:highlight>
                  <a:srgbClr val="FFFF00"/>
                </a:highlight>
                <a:latin typeface="Arial"/>
                <a:cs typeface="Arial"/>
              </a:rPr>
              <a:t>[03/08/22]</a:t>
            </a:r>
          </a:p>
        </p:txBody>
      </p:sp>
      <p:grpSp>
        <p:nvGrpSpPr>
          <p:cNvPr id="10" name="Group 9">
            <a:extLst>
              <a:ext uri="{FF2B5EF4-FFF2-40B4-BE49-F238E27FC236}">
                <a16:creationId xmlns:a16="http://schemas.microsoft.com/office/drawing/2014/main" id="{C5EF1C36-769B-EE18-14C8-720001889D2B}"/>
              </a:ext>
            </a:extLst>
          </p:cNvPr>
          <p:cNvGrpSpPr/>
          <p:nvPr/>
        </p:nvGrpSpPr>
        <p:grpSpPr>
          <a:xfrm>
            <a:off x="3207630" y="964549"/>
            <a:ext cx="5168274" cy="5626042"/>
            <a:chOff x="4511675" y="0"/>
            <a:chExt cx="6495923" cy="6858000"/>
          </a:xfrm>
        </p:grpSpPr>
        <p:pic>
          <p:nvPicPr>
            <p:cNvPr id="33796" name="Picture 4" descr="Image">
              <a:extLst>
                <a:ext uri="{FF2B5EF4-FFF2-40B4-BE49-F238E27FC236}">
                  <a16:creationId xmlns:a16="http://schemas.microsoft.com/office/drawing/2014/main" id="{29FCCA5C-0CFF-6FCC-4F5E-78A2D083B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675"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a:extLst>
                <a:ext uri="{FF2B5EF4-FFF2-40B4-BE49-F238E27FC236}">
                  <a16:creationId xmlns:a16="http://schemas.microsoft.com/office/drawing/2014/main" id="{D81B0403-51DF-99B4-30A2-97C8E6327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5773" y="0"/>
              <a:ext cx="3171825"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3800" name="Picture 8">
            <a:extLst>
              <a:ext uri="{FF2B5EF4-FFF2-40B4-BE49-F238E27FC236}">
                <a16:creationId xmlns:a16="http://schemas.microsoft.com/office/drawing/2014/main" id="{A7587659-F44A-068C-4922-84F5BD9577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9582" y="964549"/>
            <a:ext cx="2599440" cy="562604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A142125-BF41-3C7E-63E4-0FFCBC04649A}"/>
              </a:ext>
            </a:extLst>
          </p:cNvPr>
          <p:cNvSpPr txBox="1"/>
          <p:nvPr/>
        </p:nvSpPr>
        <p:spPr>
          <a:xfrm>
            <a:off x="3273552" y="2741813"/>
            <a:ext cx="2221992" cy="264688"/>
          </a:xfrm>
          <a:prstGeom prst="rect">
            <a:avLst/>
          </a:prstGeom>
          <a:solidFill>
            <a:srgbClr val="EDEFF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h-TH" sz="800">
                <a:highlight>
                  <a:srgbClr val="FFFF00"/>
                </a:highlight>
                <a:latin typeface="Arial"/>
                <a:cs typeface="Arial"/>
              </a:rPr>
              <a:t>ลืมหมายเลขโทรศัพท์</a:t>
            </a:r>
            <a:r>
              <a:rPr lang="en-US" sz="800" err="1">
                <a:highlight>
                  <a:srgbClr val="FFFF00"/>
                </a:highlight>
                <a:latin typeface="Arial"/>
                <a:cs typeface="Arial"/>
              </a:rPr>
              <a:t>มือถือ</a:t>
            </a:r>
            <a:r>
              <a:rPr lang="th-TH" sz="800">
                <a:highlight>
                  <a:srgbClr val="FFFF00"/>
                </a:highlight>
                <a:latin typeface="Arial"/>
                <a:cs typeface="Arial"/>
              </a:rPr>
              <a:t>? </a:t>
            </a:r>
            <a:r>
              <a:rPr lang="th-TH" sz="800">
                <a:solidFill>
                  <a:schemeClr val="tx2"/>
                </a:solidFill>
                <a:highlight>
                  <a:srgbClr val="FFFF00"/>
                </a:highlight>
                <a:latin typeface="Arial"/>
                <a:cs typeface="Arial"/>
              </a:rPr>
              <a:t>ติดต่อเรา</a:t>
            </a:r>
            <a:r>
              <a:rPr lang="en-US" sz="800">
                <a:solidFill>
                  <a:schemeClr val="tx2"/>
                </a:solidFill>
                <a:highlight>
                  <a:srgbClr val="FFFF00"/>
                </a:highlight>
                <a:latin typeface="Arial"/>
                <a:cs typeface="Arial"/>
              </a:rPr>
              <a:t> </a:t>
            </a:r>
            <a:r>
              <a:rPr lang="en-US" sz="800">
                <a:highlight>
                  <a:srgbClr val="FFFF00"/>
                </a:highlight>
                <a:latin typeface="Arial"/>
                <a:cs typeface="Arial"/>
              </a:rPr>
              <a:t>[03/08/22]</a:t>
            </a:r>
          </a:p>
        </p:txBody>
      </p:sp>
      <p:sp>
        <p:nvSpPr>
          <p:cNvPr id="16" name="TextBox 15">
            <a:extLst>
              <a:ext uri="{FF2B5EF4-FFF2-40B4-BE49-F238E27FC236}">
                <a16:creationId xmlns:a16="http://schemas.microsoft.com/office/drawing/2014/main" id="{6A5A9C3E-D5A5-595F-A0EE-99D44F796A6A}"/>
              </a:ext>
            </a:extLst>
          </p:cNvPr>
          <p:cNvSpPr txBox="1"/>
          <p:nvPr/>
        </p:nvSpPr>
        <p:spPr>
          <a:xfrm>
            <a:off x="3234438" y="1930745"/>
            <a:ext cx="2494227" cy="387798"/>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err="1">
                <a:highlight>
                  <a:srgbClr val="FFFF00"/>
                </a:highlight>
                <a:latin typeface="Arial"/>
                <a:cs typeface="Arial"/>
              </a:rPr>
              <a:t>กรุณากรอกหมายเลขโทรศัพท์มือถือเพื่อยืนยันตัวตน</a:t>
            </a:r>
            <a:r>
              <a:rPr lang="en-US" sz="800">
                <a:highlight>
                  <a:srgbClr val="FFFF00"/>
                </a:highlight>
                <a:latin typeface="Arial"/>
                <a:cs typeface="Arial"/>
              </a:rPr>
              <a:t> [03/08/22]</a:t>
            </a:r>
          </a:p>
        </p:txBody>
      </p:sp>
      <p:sp>
        <p:nvSpPr>
          <p:cNvPr id="17" name="TextBox 16">
            <a:extLst>
              <a:ext uri="{FF2B5EF4-FFF2-40B4-BE49-F238E27FC236}">
                <a16:creationId xmlns:a16="http://schemas.microsoft.com/office/drawing/2014/main" id="{15DC36C2-DBCD-9FEB-D1FB-BE988F4F45B7}"/>
              </a:ext>
            </a:extLst>
          </p:cNvPr>
          <p:cNvSpPr txBox="1"/>
          <p:nvPr/>
        </p:nvSpPr>
        <p:spPr>
          <a:xfrm>
            <a:off x="6096000" y="2100021"/>
            <a:ext cx="2194162" cy="393954"/>
          </a:xfrm>
          <a:prstGeom prst="rect">
            <a:avLst/>
          </a:prstGeom>
          <a:solidFill>
            <a:srgbClr val="FDF6D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err="1">
                <a:highlight>
                  <a:srgbClr val="FFFF00"/>
                </a:highlight>
                <a:latin typeface="Arial"/>
                <a:cs typeface="Arial"/>
              </a:rPr>
              <a:t>กรุณากรอก</a:t>
            </a:r>
            <a:r>
              <a:rPr lang="th-TH" sz="700">
                <a:highlight>
                  <a:srgbClr val="FFFF00"/>
                </a:highlight>
                <a:latin typeface="Arial"/>
                <a:cs typeface="Arial"/>
              </a:rPr>
              <a:t>รหัสที่ได้รับทางข้อความ +66</a:t>
            </a:r>
            <a:r>
              <a:rPr lang="en-US" sz="700" err="1">
                <a:highlight>
                  <a:srgbClr val="FFFF00"/>
                </a:highlight>
                <a:latin typeface="Arial"/>
                <a:cs typeface="Arial"/>
              </a:rPr>
              <a:t>xxxxxxxxx</a:t>
            </a:r>
            <a:r>
              <a:rPr lang="en-US" sz="700">
                <a:highlight>
                  <a:srgbClr val="FFFF00"/>
                </a:highlight>
                <a:latin typeface="Arial"/>
                <a:cs typeface="Arial"/>
              </a:rPr>
              <a:t> </a:t>
            </a:r>
            <a:r>
              <a:rPr lang="th-TH" sz="700">
                <a:highlight>
                  <a:srgbClr val="FFFF00"/>
                </a:highlight>
                <a:latin typeface="Arial"/>
                <a:cs typeface="Arial"/>
              </a:rPr>
              <a:t>เพื่อยืนยันตัวตน  </a:t>
            </a:r>
            <a:r>
              <a:rPr lang="en-US" sz="700">
                <a:highlight>
                  <a:srgbClr val="FFFF00"/>
                </a:highlight>
                <a:latin typeface="Arial"/>
                <a:cs typeface="Arial"/>
              </a:rPr>
              <a:t>[03/08/22]</a:t>
            </a:r>
          </a:p>
        </p:txBody>
      </p:sp>
      <p:sp>
        <p:nvSpPr>
          <p:cNvPr id="18" name="TextBox 17">
            <a:extLst>
              <a:ext uri="{FF2B5EF4-FFF2-40B4-BE49-F238E27FC236}">
                <a16:creationId xmlns:a16="http://schemas.microsoft.com/office/drawing/2014/main" id="{5B3F2FDC-0057-3CC6-8A6B-D8345E6634CE}"/>
              </a:ext>
            </a:extLst>
          </p:cNvPr>
          <p:cNvSpPr txBox="1"/>
          <p:nvPr/>
        </p:nvSpPr>
        <p:spPr>
          <a:xfrm>
            <a:off x="8533819" y="1984606"/>
            <a:ext cx="2335858" cy="369332"/>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h-TH" sz="900">
                <a:highlight>
                  <a:srgbClr val="FFFF00"/>
                </a:highlight>
                <a:ea typeface="+mn-lt"/>
                <a:cs typeface="+mn-lt"/>
              </a:rPr>
              <a:t>กรุณากรอกรหัส OTP ที่ได้รับทาง SMS หมายเลข +66xxxxxxxxx และตั้งรหัสผ่านใหม่ </a:t>
            </a:r>
            <a:r>
              <a:rPr lang="en-US" sz="900" b="1">
                <a:highlight>
                  <a:srgbClr val="FFFF00"/>
                </a:highlight>
                <a:latin typeface="Arial"/>
                <a:ea typeface="+mn-lt"/>
                <a:cs typeface="+mn-lt"/>
              </a:rPr>
              <a:t>[03/08/22]</a:t>
            </a:r>
            <a:endParaRPr lang="th-TH" sz="900">
              <a:highlight>
                <a:srgbClr val="FFFF00"/>
              </a:highlight>
              <a:ea typeface="+mn-lt"/>
              <a:cs typeface="+mn-lt"/>
            </a:endParaRPr>
          </a:p>
        </p:txBody>
      </p:sp>
      <p:sp>
        <p:nvSpPr>
          <p:cNvPr id="19" name="TextBox 18">
            <a:extLst>
              <a:ext uri="{FF2B5EF4-FFF2-40B4-BE49-F238E27FC236}">
                <a16:creationId xmlns:a16="http://schemas.microsoft.com/office/drawing/2014/main" id="{4FAB67D0-7925-3CFC-3785-B9BC4B6EFEE5}"/>
              </a:ext>
            </a:extLst>
          </p:cNvPr>
          <p:cNvSpPr txBox="1"/>
          <p:nvPr/>
        </p:nvSpPr>
        <p:spPr>
          <a:xfrm>
            <a:off x="6352840" y="4370120"/>
            <a:ext cx="1812668" cy="264688"/>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h-TH" sz="800">
                <a:highlight>
                  <a:srgbClr val="FFFF00"/>
                </a:highlight>
                <a:latin typeface="Arial"/>
                <a:cs typeface="Arial"/>
              </a:rPr>
              <a:t>ไม่ได้รับข้อความ ใช่หรือไม่? </a:t>
            </a:r>
            <a:r>
              <a:rPr lang="en-US" sz="800">
                <a:highlight>
                  <a:srgbClr val="FFFF00"/>
                </a:highlight>
                <a:latin typeface="Arial"/>
                <a:cs typeface="Arial"/>
              </a:rPr>
              <a:t>[03/08/22]</a:t>
            </a:r>
          </a:p>
        </p:txBody>
      </p:sp>
      <p:sp>
        <p:nvSpPr>
          <p:cNvPr id="20" name="TextBox 19">
            <a:extLst>
              <a:ext uri="{FF2B5EF4-FFF2-40B4-BE49-F238E27FC236}">
                <a16:creationId xmlns:a16="http://schemas.microsoft.com/office/drawing/2014/main" id="{EF75A0A8-7B86-2AB0-467E-B8940C83F883}"/>
              </a:ext>
            </a:extLst>
          </p:cNvPr>
          <p:cNvSpPr txBox="1"/>
          <p:nvPr/>
        </p:nvSpPr>
        <p:spPr>
          <a:xfrm>
            <a:off x="9057009" y="4371719"/>
            <a:ext cx="1812668" cy="264688"/>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h-TH" sz="800">
                <a:highlight>
                  <a:srgbClr val="FFFF00"/>
                </a:highlight>
                <a:latin typeface="Arial"/>
                <a:cs typeface="Arial"/>
              </a:rPr>
              <a:t>ไม่ได้รับข้อความ ใช่หรือไม่? </a:t>
            </a:r>
            <a:r>
              <a:rPr lang="en-US" sz="800">
                <a:highlight>
                  <a:srgbClr val="FFFF00"/>
                </a:highlight>
                <a:latin typeface="Arial"/>
                <a:cs typeface="Arial"/>
              </a:rPr>
              <a:t>[03/08/22]</a:t>
            </a:r>
          </a:p>
        </p:txBody>
      </p:sp>
      <p:sp>
        <p:nvSpPr>
          <p:cNvPr id="21" name="TextBox 1">
            <a:extLst>
              <a:ext uri="{FF2B5EF4-FFF2-40B4-BE49-F238E27FC236}">
                <a16:creationId xmlns:a16="http://schemas.microsoft.com/office/drawing/2014/main" id="{070617D5-06B4-ED9B-1265-3D8F76901C7E}"/>
              </a:ext>
            </a:extLst>
          </p:cNvPr>
          <p:cNvSpPr txBox="1"/>
          <p:nvPr/>
        </p:nvSpPr>
        <p:spPr>
          <a:xfrm>
            <a:off x="497070" y="1655364"/>
            <a:ext cx="2011176" cy="307777"/>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err="1">
                <a:highlight>
                  <a:srgbClr val="FFFF00"/>
                </a:highlight>
                <a:latin typeface="Arial"/>
                <a:cs typeface="Arial"/>
              </a:rPr>
              <a:t>ลืมรหัสผ่าน</a:t>
            </a:r>
            <a:r>
              <a:rPr lang="en-US" sz="1000" b="1">
                <a:highlight>
                  <a:srgbClr val="FFFF00"/>
                </a:highlight>
                <a:latin typeface="Arial"/>
                <a:cs typeface="Arial"/>
              </a:rPr>
              <a:t>? [03/08/22]</a:t>
            </a:r>
          </a:p>
        </p:txBody>
      </p:sp>
      <p:sp>
        <p:nvSpPr>
          <p:cNvPr id="22" name="TextBox 1">
            <a:extLst>
              <a:ext uri="{FF2B5EF4-FFF2-40B4-BE49-F238E27FC236}">
                <a16:creationId xmlns:a16="http://schemas.microsoft.com/office/drawing/2014/main" id="{A7A834BB-C627-66BA-0D73-116B29EE4C3B}"/>
              </a:ext>
            </a:extLst>
          </p:cNvPr>
          <p:cNvSpPr txBox="1"/>
          <p:nvPr/>
        </p:nvSpPr>
        <p:spPr>
          <a:xfrm>
            <a:off x="3234438" y="1654781"/>
            <a:ext cx="2011176" cy="307777"/>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err="1">
                <a:highlight>
                  <a:srgbClr val="FFFF00"/>
                </a:highlight>
                <a:latin typeface="Arial"/>
                <a:cs typeface="Arial"/>
              </a:rPr>
              <a:t>ลืมรหัสผ่าน</a:t>
            </a:r>
            <a:r>
              <a:rPr lang="en-US" sz="1000" b="1">
                <a:highlight>
                  <a:srgbClr val="FFFF00"/>
                </a:highlight>
                <a:latin typeface="Arial"/>
                <a:cs typeface="Arial"/>
              </a:rPr>
              <a:t>? [03/08/22]</a:t>
            </a:r>
          </a:p>
        </p:txBody>
      </p:sp>
      <p:sp>
        <p:nvSpPr>
          <p:cNvPr id="23" name="Oval 22">
            <a:extLst>
              <a:ext uri="{FF2B5EF4-FFF2-40B4-BE49-F238E27FC236}">
                <a16:creationId xmlns:a16="http://schemas.microsoft.com/office/drawing/2014/main" id="{2F62C4B3-56D2-44FF-80CC-356152789310}"/>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4" name="TextBox 23">
            <a:extLst>
              <a:ext uri="{FF2B5EF4-FFF2-40B4-BE49-F238E27FC236}">
                <a16:creationId xmlns:a16="http://schemas.microsoft.com/office/drawing/2014/main" id="{D5917485-B70F-4281-80C3-347E87CEBDAC}"/>
              </a:ext>
            </a:extLst>
          </p:cNvPr>
          <p:cNvSpPr txBox="1"/>
          <p:nvPr/>
        </p:nvSpPr>
        <p:spPr>
          <a:xfrm>
            <a:off x="4287440" y="6373724"/>
            <a:ext cx="6097604" cy="646331"/>
          </a:xfrm>
          <a:prstGeom prst="rect">
            <a:avLst/>
          </a:prstGeom>
          <a:noFill/>
        </p:spPr>
        <p:txBody>
          <a:bodyPr wrap="square">
            <a:spAutoFit/>
          </a:bodyPr>
          <a:lstStyle/>
          <a:p>
            <a:r>
              <a:rPr lang="en-HK" b="0" i="0" err="1">
                <a:solidFill>
                  <a:srgbClr val="1D1C1D"/>
                </a:solidFill>
                <a:effectLst/>
                <a:latin typeface="Slack-Lato"/>
              </a:rPr>
              <a:t>Sign_up</a:t>
            </a:r>
            <a:r>
              <a:rPr lang="en-HK" b="0" i="0">
                <a:solidFill>
                  <a:srgbClr val="1D1C1D"/>
                </a:solidFill>
                <a:effectLst/>
                <a:latin typeface="Slack-Lato"/>
              </a:rPr>
              <a:t>_/_</a:t>
            </a:r>
            <a:r>
              <a:rPr lang="en-HK" b="0" i="0" err="1">
                <a:solidFill>
                  <a:srgbClr val="1D1C1D"/>
                </a:solidFill>
                <a:effectLst/>
                <a:latin typeface="Slack-Lato"/>
              </a:rPr>
              <a:t>Email_Verification.CodeExpire.Noemail</a:t>
            </a:r>
            <a:r>
              <a:rPr lang="en-HK" b="0" i="0">
                <a:solidFill>
                  <a:srgbClr val="1D1C1D"/>
                </a:solidFill>
                <a:effectLst/>
                <a:latin typeface="Slack-Lato"/>
              </a:rPr>
              <a:t> =&gt; email</a:t>
            </a:r>
            <a:br>
              <a:rPr lang="en-HK"/>
            </a:br>
            <a:r>
              <a:rPr lang="en-HK" b="0" i="0">
                <a:solidFill>
                  <a:srgbClr val="1D1C1D"/>
                </a:solidFill>
                <a:effectLst/>
                <a:latin typeface="Slack-Lato"/>
              </a:rPr>
              <a:t>Signup__</a:t>
            </a:r>
            <a:r>
              <a:rPr lang="en-HK" b="0" i="0" err="1">
                <a:solidFill>
                  <a:srgbClr val="1D1C1D"/>
                </a:solidFill>
                <a:effectLst/>
                <a:latin typeface="Slack-Lato"/>
              </a:rPr>
              <a:t>OnboardingEngagement.didn'treceiveSMS</a:t>
            </a:r>
            <a:r>
              <a:rPr lang="en-HK" b="0" i="0">
                <a:solidFill>
                  <a:srgbClr val="1D1C1D"/>
                </a:solidFill>
                <a:effectLst/>
                <a:latin typeface="Slack-Lato"/>
              </a:rPr>
              <a:t> =&gt; mobile</a:t>
            </a:r>
            <a:endParaRPr lang="en-HK"/>
          </a:p>
        </p:txBody>
      </p:sp>
    </p:spTree>
    <p:extLst>
      <p:ext uri="{BB962C8B-B14F-4D97-AF65-F5344CB8AC3E}">
        <p14:creationId xmlns:p14="http://schemas.microsoft.com/office/powerpoint/2010/main" val="2958481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96A6C-A088-0BCA-A72C-7A912847F93B}"/>
              </a:ext>
            </a:extLst>
          </p:cNvPr>
          <p:cNvSpPr txBox="1"/>
          <p:nvPr/>
        </p:nvSpPr>
        <p:spPr>
          <a:xfrm>
            <a:off x="621101" y="215660"/>
            <a:ext cx="9696091" cy="369332"/>
          </a:xfrm>
          <a:prstGeom prst="rect">
            <a:avLst/>
          </a:prstGeom>
          <a:noFill/>
        </p:spPr>
        <p:txBody>
          <a:bodyPr wrap="square" lIns="91440" tIns="45720" rIns="91440" bIns="45720" rtlCol="0" anchor="t">
            <a:spAutoFit/>
          </a:bodyPr>
          <a:lstStyle/>
          <a:p>
            <a:r>
              <a:rPr lang="en-US" b="1">
                <a:solidFill>
                  <a:schemeClr val="accent2"/>
                </a:solidFill>
                <a:ea typeface="+mn-lt"/>
                <a:cs typeface="+mn-lt"/>
              </a:rPr>
              <a:t>To revise the generic word for registration &amp; password reset (registered mobile/email)</a:t>
            </a:r>
            <a:endParaRPr lang="en-US">
              <a:ea typeface="+mn-lt"/>
              <a:cs typeface="+mn-lt"/>
            </a:endParaRPr>
          </a:p>
        </p:txBody>
      </p:sp>
      <p:pic>
        <p:nvPicPr>
          <p:cNvPr id="8" name="Picture 7">
            <a:extLst>
              <a:ext uri="{FF2B5EF4-FFF2-40B4-BE49-F238E27FC236}">
                <a16:creationId xmlns:a16="http://schemas.microsoft.com/office/drawing/2014/main" id="{E1F3FAA5-1C9E-68F5-DABC-94EE758DB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560" y="738880"/>
            <a:ext cx="2827361" cy="6119120"/>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9B537F85-F09D-55CA-A0A6-D87AC1DA5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3020" y="738880"/>
            <a:ext cx="2827361" cy="6119120"/>
          </a:xfrm>
          <a:prstGeom prst="rect">
            <a:avLst/>
          </a:prstGeom>
        </p:spPr>
      </p:pic>
      <p:pic>
        <p:nvPicPr>
          <p:cNvPr id="16" name="Picture 15" descr="Graphical user interface, text, application, chat or text message&#10;&#10;Description automatically generated">
            <a:extLst>
              <a:ext uri="{FF2B5EF4-FFF2-40B4-BE49-F238E27FC236}">
                <a16:creationId xmlns:a16="http://schemas.microsoft.com/office/drawing/2014/main" id="{C8340E0A-276C-049F-E350-38C82A7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3892" y="738880"/>
            <a:ext cx="2827361" cy="6119121"/>
          </a:xfrm>
          <a:prstGeom prst="rect">
            <a:avLst/>
          </a:prstGeom>
        </p:spPr>
      </p:pic>
      <p:sp>
        <p:nvSpPr>
          <p:cNvPr id="17" name="TextBox 16">
            <a:extLst>
              <a:ext uri="{FF2B5EF4-FFF2-40B4-BE49-F238E27FC236}">
                <a16:creationId xmlns:a16="http://schemas.microsoft.com/office/drawing/2014/main" id="{853C376A-C98C-A4F4-640B-DFEA4B1832F6}"/>
              </a:ext>
            </a:extLst>
          </p:cNvPr>
          <p:cNvSpPr txBox="1"/>
          <p:nvPr/>
        </p:nvSpPr>
        <p:spPr>
          <a:xfrm>
            <a:off x="1326445" y="1715711"/>
            <a:ext cx="2563064" cy="369332"/>
          </a:xfrm>
          <a:prstGeom prst="rect">
            <a:avLst/>
          </a:prstGeom>
          <a:solidFill>
            <a:srgbClr val="FFFF00"/>
          </a:solidFill>
        </p:spPr>
        <p:txBody>
          <a:bodyPr wrap="square" lIns="91440" tIns="45720" rIns="91440" bIns="45720" rtlCol="0" anchor="t">
            <a:spAutoFit/>
          </a:bodyPr>
          <a:lstStyle/>
          <a:p>
            <a:r>
              <a:rPr lang="th-TH" sz="900">
                <a:latin typeface="Tahoma"/>
                <a:ea typeface="Tahoma"/>
                <a:cs typeface="Tahoma"/>
              </a:rPr>
              <a:t>กรุณากรอกอีเมลหรือหมายเลขโทรศัพท์มือถือที่ใช้สมัครสมาชิก เพื่อส่งรหัส OTP [9/8/22]</a:t>
            </a:r>
            <a:endParaRPr lang="th-TH" sz="900">
              <a:ea typeface="+mn-lt"/>
              <a:cs typeface="+mn-lt"/>
            </a:endParaRPr>
          </a:p>
        </p:txBody>
      </p:sp>
      <p:sp>
        <p:nvSpPr>
          <p:cNvPr id="23" name="TextBox 22">
            <a:extLst>
              <a:ext uri="{FF2B5EF4-FFF2-40B4-BE49-F238E27FC236}">
                <a16:creationId xmlns:a16="http://schemas.microsoft.com/office/drawing/2014/main" id="{E481EE8B-84D9-1D85-B5E0-9BCAAD51BE92}"/>
              </a:ext>
            </a:extLst>
          </p:cNvPr>
          <p:cNvSpPr txBox="1"/>
          <p:nvPr/>
        </p:nvSpPr>
        <p:spPr>
          <a:xfrm>
            <a:off x="4999042" y="1325632"/>
            <a:ext cx="1132568" cy="246221"/>
          </a:xfrm>
          <a:prstGeom prst="rect">
            <a:avLst/>
          </a:prstGeom>
          <a:solidFill>
            <a:srgbClr val="FFFF00"/>
          </a:solidFill>
        </p:spPr>
        <p:txBody>
          <a:bodyPr wrap="square" rtlCol="0">
            <a:spAutoFit/>
          </a:bodyPr>
          <a:lstStyle/>
          <a:p>
            <a:r>
              <a:rPr lang="th-TH" sz="1000" b="1" dirty="0">
                <a:latin typeface="Tahoma" panose="020B0604030504040204" pitchFamily="34" charset="0"/>
                <a:ea typeface="Tahoma" panose="020B0604030504040204" pitchFamily="34" charset="0"/>
                <a:cs typeface="Tahoma" panose="020B0604030504040204" pitchFamily="34" charset="0"/>
              </a:rPr>
              <a:t>ยืนยืนรหัส </a:t>
            </a:r>
            <a:r>
              <a:rPr lang="en-US" sz="1000" b="1" dirty="0">
                <a:latin typeface="Tahoma" panose="020B0604030504040204" pitchFamily="34" charset="0"/>
                <a:ea typeface="Tahoma" panose="020B0604030504040204" pitchFamily="34" charset="0"/>
                <a:cs typeface="Tahoma" panose="020B0604030504040204" pitchFamily="34" charset="0"/>
              </a:rPr>
              <a:t>OTP</a:t>
            </a:r>
            <a:endParaRPr lang="th-TH" sz="1000" b="1" dirty="0">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A5FF9067-057E-8C17-35FC-41185F82468D}"/>
              </a:ext>
            </a:extLst>
          </p:cNvPr>
          <p:cNvSpPr txBox="1"/>
          <p:nvPr/>
        </p:nvSpPr>
        <p:spPr>
          <a:xfrm>
            <a:off x="4963432" y="1719697"/>
            <a:ext cx="3771430" cy="215444"/>
          </a:xfrm>
          <a:prstGeom prst="rect">
            <a:avLst/>
          </a:prstGeom>
          <a:solidFill>
            <a:srgbClr val="FFFF00"/>
          </a:solidFill>
        </p:spPr>
        <p:txBody>
          <a:bodyPr wrap="square" lIns="91440" tIns="45720" rIns="91440" bIns="45720" rtlCol="0" anchor="t">
            <a:spAutoFit/>
          </a:bodyPr>
          <a:lstStyle/>
          <a:p>
            <a:r>
              <a:rPr lang="en-HK" sz="800" err="1">
                <a:latin typeface="Tahoma"/>
                <a:ea typeface="Tahoma"/>
                <a:cs typeface="Tahoma"/>
              </a:rPr>
              <a:t>กรุณากรอกรหัส</a:t>
            </a:r>
            <a:r>
              <a:rPr lang="en-HK" sz="800">
                <a:latin typeface="Tahoma"/>
                <a:ea typeface="Tahoma"/>
                <a:cs typeface="Tahoma"/>
              </a:rPr>
              <a:t> OTP </a:t>
            </a:r>
            <a:r>
              <a:rPr lang="en-HK" sz="800" err="1">
                <a:latin typeface="Tahoma"/>
                <a:ea typeface="Tahoma"/>
                <a:cs typeface="Tahoma"/>
              </a:rPr>
              <a:t>ที่คุณได้รับทาง</a:t>
            </a:r>
            <a:r>
              <a:rPr lang="en-HK" sz="800">
                <a:latin typeface="Tahoma"/>
                <a:ea typeface="Tahoma"/>
                <a:cs typeface="Tahoma"/>
              </a:rPr>
              <a:t> SMS </a:t>
            </a:r>
            <a:r>
              <a:rPr lang="en-HK" sz="800" err="1">
                <a:latin typeface="Tahoma"/>
                <a:ea typeface="Tahoma"/>
                <a:cs typeface="Tahoma"/>
              </a:rPr>
              <a:t>หรืออีเมลที่ใช้สมัครสมาชิก</a:t>
            </a:r>
            <a:r>
              <a:rPr lang="en-HK" sz="800">
                <a:latin typeface="Tahoma"/>
                <a:ea typeface="Tahoma"/>
                <a:cs typeface="Tahoma"/>
              </a:rPr>
              <a:t> </a:t>
            </a:r>
            <a:r>
              <a:rPr lang="th-TH" sz="800">
                <a:latin typeface="Tahoma"/>
                <a:ea typeface="Tahoma"/>
                <a:cs typeface="Tahoma"/>
              </a:rPr>
              <a:t>[9/8/22]</a:t>
            </a:r>
            <a:endParaRPr lang="en-HK" sz="800">
              <a:ea typeface="+mn-lt"/>
              <a:cs typeface="+mn-lt"/>
            </a:endParaRPr>
          </a:p>
        </p:txBody>
      </p:sp>
      <p:sp>
        <p:nvSpPr>
          <p:cNvPr id="25" name="TextBox 24">
            <a:extLst>
              <a:ext uri="{FF2B5EF4-FFF2-40B4-BE49-F238E27FC236}">
                <a16:creationId xmlns:a16="http://schemas.microsoft.com/office/drawing/2014/main" id="{9C6BE1A1-23A0-D85F-919D-51A2159C046A}"/>
              </a:ext>
            </a:extLst>
          </p:cNvPr>
          <p:cNvSpPr txBox="1"/>
          <p:nvPr/>
        </p:nvSpPr>
        <p:spPr>
          <a:xfrm>
            <a:off x="8774439" y="1381635"/>
            <a:ext cx="1796696" cy="246221"/>
          </a:xfrm>
          <a:prstGeom prst="rect">
            <a:avLst/>
          </a:prstGeom>
          <a:solidFill>
            <a:srgbClr val="FFFF00"/>
          </a:solidFill>
        </p:spPr>
        <p:txBody>
          <a:bodyPr wrap="square" rtlCol="0">
            <a:spAutoFit/>
          </a:bodyPr>
          <a:lstStyle/>
          <a:p>
            <a:r>
              <a:rPr lang="th-TH" sz="1000" b="1">
                <a:latin typeface="Tahoma" panose="020B0604030504040204" pitchFamily="34" charset="0"/>
                <a:ea typeface="Tahoma" panose="020B0604030504040204" pitchFamily="34" charset="0"/>
                <a:cs typeface="Tahoma" panose="020B0604030504040204" pitchFamily="34" charset="0"/>
              </a:rPr>
              <a:t>ยืนยืนรหัส </a:t>
            </a:r>
            <a:r>
              <a:rPr lang="en-US" sz="1000" b="1">
                <a:latin typeface="Tahoma" panose="020B0604030504040204" pitchFamily="34" charset="0"/>
                <a:ea typeface="Tahoma" panose="020B0604030504040204" pitchFamily="34" charset="0"/>
                <a:cs typeface="Tahoma" panose="020B0604030504040204" pitchFamily="34" charset="0"/>
              </a:rPr>
              <a:t>OTP</a:t>
            </a:r>
            <a:endParaRPr lang="th-TH" sz="1000" b="1">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2D404965-B52F-6A52-8CFC-74EAA076145D}"/>
              </a:ext>
            </a:extLst>
          </p:cNvPr>
          <p:cNvSpPr txBox="1"/>
          <p:nvPr/>
        </p:nvSpPr>
        <p:spPr>
          <a:xfrm>
            <a:off x="8769135" y="2691160"/>
            <a:ext cx="2576873" cy="461665"/>
          </a:xfrm>
          <a:prstGeom prst="rect">
            <a:avLst/>
          </a:prstGeom>
          <a:solidFill>
            <a:srgbClr val="FFFF00"/>
          </a:solidFill>
        </p:spPr>
        <p:txBody>
          <a:bodyPr wrap="square" lIns="91440" tIns="45720" rIns="91440" bIns="45720" rtlCol="0" anchor="t">
            <a:spAutoFit/>
          </a:bodyPr>
          <a:lstStyle/>
          <a:p>
            <a:r>
              <a:rPr lang="en-US" sz="800" err="1">
                <a:highlight>
                  <a:srgbClr val="FFFF00"/>
                </a:highlight>
                <a:ea typeface="+mn-lt"/>
                <a:cs typeface="+mn-lt"/>
              </a:rPr>
              <a:t>กรุณากรอกรหัสที่ได้รับทาง</a:t>
            </a:r>
            <a:r>
              <a:rPr lang="en-US" sz="800">
                <a:highlight>
                  <a:srgbClr val="FFFF00"/>
                </a:highlight>
                <a:ea typeface="+mn-lt"/>
                <a:cs typeface="+mn-lt"/>
              </a:rPr>
              <a:t> SMS </a:t>
            </a:r>
            <a:r>
              <a:rPr lang="en-US" sz="800" err="1">
                <a:highlight>
                  <a:srgbClr val="FFFF00"/>
                </a:highlight>
                <a:ea typeface="+mn-lt"/>
                <a:cs typeface="+mn-lt"/>
              </a:rPr>
              <a:t>ผ่านหมายเลขโทรศัพท์</a:t>
            </a:r>
            <a:r>
              <a:rPr lang="en-US" sz="800">
                <a:highlight>
                  <a:srgbClr val="FFFF00"/>
                </a:highlight>
                <a:ea typeface="+mn-lt"/>
                <a:cs typeface="+mn-lt"/>
              </a:rPr>
              <a:t> {{</a:t>
            </a:r>
            <a:r>
              <a:rPr lang="en-US" sz="800" err="1">
                <a:highlight>
                  <a:srgbClr val="FFFF00"/>
                </a:highlight>
                <a:ea typeface="+mn-lt"/>
                <a:cs typeface="+mn-lt"/>
              </a:rPr>
              <a:t>mobile_number</a:t>
            </a:r>
            <a:r>
              <a:rPr lang="en-US" sz="800">
                <a:highlight>
                  <a:srgbClr val="FFFF00"/>
                </a:highlight>
                <a:ea typeface="+mn-lt"/>
                <a:cs typeface="+mn-lt"/>
              </a:rPr>
              <a:t>}} </a:t>
            </a:r>
            <a:r>
              <a:rPr lang="en-US" sz="800" err="1">
                <a:highlight>
                  <a:srgbClr val="FFFF00"/>
                </a:highlight>
                <a:ea typeface="+mn-lt"/>
                <a:cs typeface="+mn-lt"/>
              </a:rPr>
              <a:t>และตั้งรหัสผ่านใหม่</a:t>
            </a:r>
            <a:endParaRPr lang="en-US" sz="800">
              <a:highlight>
                <a:srgbClr val="FFFF00"/>
              </a:highlight>
              <a:ea typeface="+mn-lt"/>
              <a:cs typeface="+mn-lt"/>
            </a:endParaRPr>
          </a:p>
          <a:p>
            <a:r>
              <a:rPr lang="en-US" sz="800">
                <a:highlight>
                  <a:srgbClr val="FFFF00"/>
                </a:highlight>
                <a:ea typeface="+mn-lt"/>
                <a:cs typeface="+mn-lt"/>
              </a:rPr>
              <a:t>[9/8/22]</a:t>
            </a:r>
            <a:endParaRPr lang="th-TH"/>
          </a:p>
        </p:txBody>
      </p:sp>
      <p:sp>
        <p:nvSpPr>
          <p:cNvPr id="27" name="TextBox 26">
            <a:extLst>
              <a:ext uri="{FF2B5EF4-FFF2-40B4-BE49-F238E27FC236}">
                <a16:creationId xmlns:a16="http://schemas.microsoft.com/office/drawing/2014/main" id="{F36C6B3F-D336-C3DB-237A-CDAADB870E4B}"/>
              </a:ext>
            </a:extLst>
          </p:cNvPr>
          <p:cNvSpPr txBox="1"/>
          <p:nvPr/>
        </p:nvSpPr>
        <p:spPr>
          <a:xfrm>
            <a:off x="5500978" y="3313584"/>
            <a:ext cx="1774106" cy="230832"/>
          </a:xfrm>
          <a:prstGeom prst="rect">
            <a:avLst/>
          </a:prstGeom>
          <a:solidFill>
            <a:srgbClr val="FF0000"/>
          </a:solidFill>
        </p:spPr>
        <p:txBody>
          <a:bodyPr wrap="square" lIns="91440" tIns="45720" rIns="91440" bIns="45720" rtlCol="0" anchor="t">
            <a:spAutoFit/>
          </a:bodyPr>
          <a:lstStyle/>
          <a:p>
            <a:pPr algn="ctr"/>
            <a:r>
              <a:rPr lang="th-TH" sz="900">
                <a:latin typeface="Tahoma"/>
                <a:ea typeface="Tahoma"/>
                <a:cs typeface="Tahoma"/>
              </a:rPr>
              <a:t>ไม่ได้รับรหัส </a:t>
            </a:r>
            <a:r>
              <a:rPr lang="en-US" sz="900">
                <a:latin typeface="Tahoma"/>
                <a:ea typeface="Tahoma"/>
                <a:cs typeface="Tahoma"/>
              </a:rPr>
              <a:t>OTP</a:t>
            </a:r>
            <a:r>
              <a:rPr lang="th-TH" sz="900">
                <a:latin typeface="Tahoma"/>
                <a:ea typeface="Tahoma"/>
                <a:cs typeface="Tahoma"/>
              </a:rPr>
              <a:t>? </a:t>
            </a:r>
            <a:r>
              <a:rPr lang="en-US" sz="900">
                <a:latin typeface="Tahoma"/>
                <a:ea typeface="Tahoma"/>
                <a:cs typeface="Tahoma"/>
              </a:rPr>
              <a:t> </a:t>
            </a:r>
            <a:r>
              <a:rPr lang="th-TH" sz="900">
                <a:latin typeface="Tahoma"/>
                <a:ea typeface="Tahoma"/>
                <a:cs typeface="Tahoma"/>
              </a:rPr>
              <a:t>[9/8/22]</a:t>
            </a:r>
            <a:endParaRPr lang="en-US" sz="900">
              <a:ea typeface="+mn-lt"/>
              <a:cs typeface="+mn-lt"/>
            </a:endParaRPr>
          </a:p>
        </p:txBody>
      </p:sp>
      <p:sp>
        <p:nvSpPr>
          <p:cNvPr id="3" name="TextBox 2">
            <a:extLst>
              <a:ext uri="{FF2B5EF4-FFF2-40B4-BE49-F238E27FC236}">
                <a16:creationId xmlns:a16="http://schemas.microsoft.com/office/drawing/2014/main" id="{5E922D3F-C0F6-15FB-E707-66857D14C4B7}"/>
              </a:ext>
            </a:extLst>
          </p:cNvPr>
          <p:cNvSpPr txBox="1"/>
          <p:nvPr/>
        </p:nvSpPr>
        <p:spPr>
          <a:xfrm>
            <a:off x="1302832" y="2574214"/>
            <a:ext cx="3001214" cy="230832"/>
          </a:xfrm>
          <a:prstGeom prst="rect">
            <a:avLst/>
          </a:prstGeom>
          <a:solidFill>
            <a:srgbClr val="FFFF00"/>
          </a:solidFill>
        </p:spPr>
        <p:txBody>
          <a:bodyPr wrap="square" lIns="91440" tIns="45720" rIns="91440" bIns="45720" rtlCol="0" anchor="t">
            <a:spAutoFit/>
          </a:bodyPr>
          <a:lstStyle/>
          <a:p>
            <a:r>
              <a:rPr lang="th-TH" sz="900">
                <a:latin typeface="Tahoma"/>
                <a:ea typeface="Tahoma"/>
                <a:cs typeface="Tahoma"/>
              </a:rPr>
              <a:t>ลืมอีเมลหรือหมายเลขโทรศัพท์มือถือ</a:t>
            </a:r>
            <a:r>
              <a:rPr lang="en-US" sz="900">
                <a:latin typeface="Tahoma"/>
                <a:ea typeface="Tahoma"/>
                <a:cs typeface="Tahoma"/>
              </a:rPr>
              <a:t>? </a:t>
            </a:r>
            <a:r>
              <a:rPr lang="th-TH" sz="900">
                <a:solidFill>
                  <a:schemeClr val="accent2"/>
                </a:solidFill>
                <a:latin typeface="Tahoma"/>
                <a:ea typeface="Tahoma"/>
                <a:cs typeface="Tahoma"/>
              </a:rPr>
              <a:t>ติดต่อเรา </a:t>
            </a:r>
            <a:r>
              <a:rPr lang="th-TH" sz="900">
                <a:latin typeface="Tahoma"/>
                <a:ea typeface="Tahoma"/>
                <a:cs typeface="Tahoma"/>
              </a:rPr>
              <a:t>[9/8/22]</a:t>
            </a:r>
            <a:endParaRPr lang="th-TH" sz="90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A92F6F66-7CCE-CF02-FE33-D3037FC17283}"/>
              </a:ext>
            </a:extLst>
          </p:cNvPr>
          <p:cNvSpPr txBox="1"/>
          <p:nvPr/>
        </p:nvSpPr>
        <p:spPr>
          <a:xfrm>
            <a:off x="1302203" y="1414415"/>
            <a:ext cx="2153416" cy="307777"/>
          </a:xfrm>
          <a:prstGeom prst="rect">
            <a:avLst/>
          </a:prstGeom>
          <a:solidFill>
            <a:srgbClr val="FFFF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err="1">
                <a:latin typeface="Arial"/>
                <a:cs typeface="Arial"/>
              </a:rPr>
              <a:t>ลืมรหัสผ่าน</a:t>
            </a:r>
            <a:r>
              <a:rPr lang="en-US" sz="1000" b="1">
                <a:latin typeface="Arial"/>
                <a:cs typeface="Arial"/>
              </a:rPr>
              <a:t>? [03/08/22]</a:t>
            </a:r>
          </a:p>
        </p:txBody>
      </p:sp>
      <p:sp>
        <p:nvSpPr>
          <p:cNvPr id="9" name="TextBox 8">
            <a:extLst>
              <a:ext uri="{FF2B5EF4-FFF2-40B4-BE49-F238E27FC236}">
                <a16:creationId xmlns:a16="http://schemas.microsoft.com/office/drawing/2014/main" id="{F431A19A-3052-21D5-A866-6E9E53A4C5A3}"/>
              </a:ext>
            </a:extLst>
          </p:cNvPr>
          <p:cNvSpPr txBox="1"/>
          <p:nvPr/>
        </p:nvSpPr>
        <p:spPr>
          <a:xfrm>
            <a:off x="1575857" y="896407"/>
            <a:ext cx="3514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ED7D31"/>
                </a:solidFill>
                <a:ea typeface="Calibri"/>
                <a:cs typeface="Calibri"/>
              </a:rPr>
              <a:t>(Forget password)</a:t>
            </a:r>
            <a:endParaRPr lang="en-US">
              <a:solidFill>
                <a:srgbClr val="ED7D31"/>
              </a:solidFill>
            </a:endParaRPr>
          </a:p>
        </p:txBody>
      </p:sp>
      <p:sp>
        <p:nvSpPr>
          <p:cNvPr id="10" name="TextBox 9">
            <a:extLst>
              <a:ext uri="{FF2B5EF4-FFF2-40B4-BE49-F238E27FC236}">
                <a16:creationId xmlns:a16="http://schemas.microsoft.com/office/drawing/2014/main" id="{F018BFCA-603D-066C-FABB-709D9EA8396F}"/>
              </a:ext>
            </a:extLst>
          </p:cNvPr>
          <p:cNvSpPr txBox="1"/>
          <p:nvPr/>
        </p:nvSpPr>
        <p:spPr>
          <a:xfrm>
            <a:off x="9370479" y="4169910"/>
            <a:ext cx="1774106" cy="230832"/>
          </a:xfrm>
          <a:prstGeom prst="rect">
            <a:avLst/>
          </a:prstGeom>
          <a:solidFill>
            <a:srgbClr val="FFFF00"/>
          </a:solidFill>
        </p:spPr>
        <p:txBody>
          <a:bodyPr wrap="square" lIns="91440" tIns="45720" rIns="91440" bIns="45720" rtlCol="0" anchor="t">
            <a:spAutoFit/>
          </a:bodyPr>
          <a:lstStyle/>
          <a:p>
            <a:pPr algn="ctr"/>
            <a:r>
              <a:rPr lang="th-TH" sz="900">
                <a:latin typeface="Tahoma"/>
                <a:ea typeface="Tahoma"/>
                <a:cs typeface="Tahoma"/>
              </a:rPr>
              <a:t>ไม่ได้รับรหัส </a:t>
            </a:r>
            <a:r>
              <a:rPr lang="en-US" sz="900">
                <a:latin typeface="Tahoma"/>
                <a:ea typeface="Tahoma"/>
                <a:cs typeface="Tahoma"/>
              </a:rPr>
              <a:t>OTP</a:t>
            </a:r>
            <a:r>
              <a:rPr lang="th-TH" sz="900">
                <a:latin typeface="Tahoma"/>
                <a:ea typeface="Tahoma"/>
                <a:cs typeface="Tahoma"/>
              </a:rPr>
              <a:t>? </a:t>
            </a:r>
            <a:r>
              <a:rPr lang="en-US" sz="900">
                <a:latin typeface="Tahoma"/>
                <a:ea typeface="Tahoma"/>
                <a:cs typeface="Tahoma"/>
              </a:rPr>
              <a:t> </a:t>
            </a:r>
            <a:r>
              <a:rPr lang="th-TH" sz="900">
                <a:latin typeface="Tahoma"/>
                <a:ea typeface="Tahoma"/>
                <a:cs typeface="Tahoma"/>
              </a:rPr>
              <a:t>[9/8/22]</a:t>
            </a:r>
            <a:endParaRPr lang="en-US" sz="900">
              <a:ea typeface="+mn-lt"/>
              <a:cs typeface="+mn-lt"/>
            </a:endParaRPr>
          </a:p>
        </p:txBody>
      </p:sp>
      <p:sp>
        <p:nvSpPr>
          <p:cNvPr id="2" name="TextBox 1">
            <a:extLst>
              <a:ext uri="{FF2B5EF4-FFF2-40B4-BE49-F238E27FC236}">
                <a16:creationId xmlns:a16="http://schemas.microsoft.com/office/drawing/2014/main" id="{C33FAF78-BED1-FBCD-2AE6-30206ADB4F94}"/>
              </a:ext>
            </a:extLst>
          </p:cNvPr>
          <p:cNvSpPr txBox="1"/>
          <p:nvPr/>
        </p:nvSpPr>
        <p:spPr>
          <a:xfrm>
            <a:off x="8769085" y="1778209"/>
            <a:ext cx="2576873" cy="338554"/>
          </a:xfrm>
          <a:prstGeom prst="rect">
            <a:avLst/>
          </a:prstGeom>
          <a:solidFill>
            <a:srgbClr val="FFFF00"/>
          </a:solidFill>
        </p:spPr>
        <p:txBody>
          <a:bodyPr wrap="square" lIns="91440" tIns="45720" rIns="91440" bIns="45720" rtlCol="0" anchor="t">
            <a:spAutoFit/>
          </a:bodyPr>
          <a:lstStyle/>
          <a:p>
            <a:r>
              <a:rPr lang="en-US" sz="800" err="1">
                <a:ea typeface="+mn-lt"/>
                <a:cs typeface="+mn-lt"/>
              </a:rPr>
              <a:t>กรุณากรอกรหัสที่ได้รับท</a:t>
            </a:r>
            <a:r>
              <a:rPr lang="en-HK" sz="800" err="1">
                <a:latin typeface="Tahoma"/>
                <a:ea typeface="Tahoma"/>
                <a:cs typeface="Tahoma"/>
              </a:rPr>
              <a:t>าง</a:t>
            </a:r>
            <a:r>
              <a:rPr lang="en-HK" sz="800">
                <a:latin typeface="Tahoma"/>
                <a:ea typeface="Tahoma"/>
                <a:cs typeface="Tahoma"/>
              </a:rPr>
              <a:t> xxx</a:t>
            </a:r>
            <a:r>
              <a:rPr lang="en-US" sz="800">
                <a:ea typeface="+mn-lt"/>
                <a:cs typeface="+mn-lt"/>
              </a:rPr>
              <a:t> </a:t>
            </a:r>
            <a:r>
              <a:rPr lang="en-US" sz="800" err="1">
                <a:ea typeface="+mn-lt"/>
                <a:cs typeface="+mn-lt"/>
              </a:rPr>
              <a:t>และตั้งรหัสผ่านใหม่</a:t>
            </a:r>
            <a:endParaRPr lang="en-US" sz="800">
              <a:ea typeface="+mn-lt"/>
              <a:cs typeface="+mn-lt"/>
            </a:endParaRPr>
          </a:p>
          <a:p>
            <a:r>
              <a:rPr lang="en-US" sz="800">
                <a:ea typeface="+mn-lt"/>
                <a:cs typeface="+mn-lt"/>
              </a:rPr>
              <a:t>[9/8/22]</a:t>
            </a:r>
            <a:endParaRPr lang="th-TH">
              <a:cs typeface="Cordia New"/>
            </a:endParaRPr>
          </a:p>
        </p:txBody>
      </p:sp>
      <p:sp>
        <p:nvSpPr>
          <p:cNvPr id="5" name="TextBox 4">
            <a:extLst>
              <a:ext uri="{FF2B5EF4-FFF2-40B4-BE49-F238E27FC236}">
                <a16:creationId xmlns:a16="http://schemas.microsoft.com/office/drawing/2014/main" id="{92FD076B-0349-3FA9-44E2-CA23AE858EDE}"/>
              </a:ext>
            </a:extLst>
          </p:cNvPr>
          <p:cNvSpPr txBox="1"/>
          <p:nvPr/>
        </p:nvSpPr>
        <p:spPr>
          <a:xfrm>
            <a:off x="10791067" y="4177198"/>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
        <p:nvSpPr>
          <p:cNvPr id="7" name="TextBox 6">
            <a:extLst>
              <a:ext uri="{FF2B5EF4-FFF2-40B4-BE49-F238E27FC236}">
                <a16:creationId xmlns:a16="http://schemas.microsoft.com/office/drawing/2014/main" id="{293E95F7-93F0-2D8C-1921-2EA44A235AF7}"/>
              </a:ext>
            </a:extLst>
          </p:cNvPr>
          <p:cNvSpPr txBox="1"/>
          <p:nvPr/>
        </p:nvSpPr>
        <p:spPr>
          <a:xfrm>
            <a:off x="4724400" y="320040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ahoma"/>
                <a:ea typeface="Tahoma"/>
                <a:cs typeface="Tahoma"/>
              </a:rPr>
              <a:t>ฯ</a:t>
            </a:r>
            <a:endParaRPr lang="en-US"/>
          </a:p>
        </p:txBody>
      </p:sp>
      <p:sp>
        <p:nvSpPr>
          <p:cNvPr id="11" name="TextBox 10">
            <a:extLst>
              <a:ext uri="{FF2B5EF4-FFF2-40B4-BE49-F238E27FC236}">
                <a16:creationId xmlns:a16="http://schemas.microsoft.com/office/drawing/2014/main" id="{70BBEFFF-51B8-083A-56A0-DD98BBA4F1AB}"/>
              </a:ext>
            </a:extLst>
          </p:cNvPr>
          <p:cNvSpPr txBox="1"/>
          <p:nvPr/>
        </p:nvSpPr>
        <p:spPr>
          <a:xfrm>
            <a:off x="10415358" y="2036719"/>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
        <p:nvSpPr>
          <p:cNvPr id="12" name="TextBox 11">
            <a:extLst>
              <a:ext uri="{FF2B5EF4-FFF2-40B4-BE49-F238E27FC236}">
                <a16:creationId xmlns:a16="http://schemas.microsoft.com/office/drawing/2014/main" id="{772F6DB9-1DA4-84A9-09A2-3C5907F216DA}"/>
              </a:ext>
            </a:extLst>
          </p:cNvPr>
          <p:cNvSpPr txBox="1"/>
          <p:nvPr/>
        </p:nvSpPr>
        <p:spPr>
          <a:xfrm>
            <a:off x="2715983" y="1359386"/>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
        <p:nvSpPr>
          <p:cNvPr id="13" name="TextBox 12">
            <a:extLst>
              <a:ext uri="{FF2B5EF4-FFF2-40B4-BE49-F238E27FC236}">
                <a16:creationId xmlns:a16="http://schemas.microsoft.com/office/drawing/2014/main" id="{00A5E55F-58AA-F900-051C-4DA0B12828BB}"/>
              </a:ext>
            </a:extLst>
          </p:cNvPr>
          <p:cNvSpPr txBox="1"/>
          <p:nvPr/>
        </p:nvSpPr>
        <p:spPr>
          <a:xfrm>
            <a:off x="3046713" y="2774906"/>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
        <p:nvSpPr>
          <p:cNvPr id="15" name="TextBox 14">
            <a:extLst>
              <a:ext uri="{FF2B5EF4-FFF2-40B4-BE49-F238E27FC236}">
                <a16:creationId xmlns:a16="http://schemas.microsoft.com/office/drawing/2014/main" id="{3BDCEF2E-DD13-995B-8572-F36D09212C17}"/>
              </a:ext>
            </a:extLst>
          </p:cNvPr>
          <p:cNvSpPr txBox="1"/>
          <p:nvPr/>
        </p:nvSpPr>
        <p:spPr>
          <a:xfrm>
            <a:off x="6007400" y="1346156"/>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
        <p:nvSpPr>
          <p:cNvPr id="20" name="TextBox 19">
            <a:extLst>
              <a:ext uri="{FF2B5EF4-FFF2-40B4-BE49-F238E27FC236}">
                <a16:creationId xmlns:a16="http://schemas.microsoft.com/office/drawing/2014/main" id="{2FB90817-1B3E-B7C8-F97C-4D9F12B848F3}"/>
              </a:ext>
            </a:extLst>
          </p:cNvPr>
          <p:cNvSpPr txBox="1"/>
          <p:nvPr/>
        </p:nvSpPr>
        <p:spPr>
          <a:xfrm>
            <a:off x="10404763" y="3089564"/>
            <a:ext cx="1302327" cy="581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1" name="TextBox 20">
            <a:extLst>
              <a:ext uri="{FF2B5EF4-FFF2-40B4-BE49-F238E27FC236}">
                <a16:creationId xmlns:a16="http://schemas.microsoft.com/office/drawing/2014/main" id="{316EC470-7091-8877-9E2C-6C8A924623A7}"/>
              </a:ext>
            </a:extLst>
          </p:cNvPr>
          <p:cNvSpPr txBox="1"/>
          <p:nvPr/>
        </p:nvSpPr>
        <p:spPr>
          <a:xfrm>
            <a:off x="10529454" y="3172690"/>
            <a:ext cx="2064327" cy="10529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2" name="TextBox 21">
            <a:extLst>
              <a:ext uri="{FF2B5EF4-FFF2-40B4-BE49-F238E27FC236}">
                <a16:creationId xmlns:a16="http://schemas.microsoft.com/office/drawing/2014/main" id="{ABF11EC9-0C88-9626-6BB8-4849D3BD0BDE}"/>
              </a:ext>
            </a:extLst>
          </p:cNvPr>
          <p:cNvSpPr txBox="1"/>
          <p:nvPr/>
        </p:nvSpPr>
        <p:spPr>
          <a:xfrm>
            <a:off x="8687762" y="3050501"/>
            <a:ext cx="27418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err="1">
                <a:ea typeface="+mn-lt"/>
                <a:cs typeface="+mn-lt"/>
              </a:rPr>
              <a:t>verify_number.Subcopy</a:t>
            </a:r>
            <a:endParaRPr lang="en-US" sz="1400" err="1"/>
          </a:p>
        </p:txBody>
      </p:sp>
      <p:sp>
        <p:nvSpPr>
          <p:cNvPr id="28" name="TextBox 27">
            <a:extLst>
              <a:ext uri="{FF2B5EF4-FFF2-40B4-BE49-F238E27FC236}">
                <a16:creationId xmlns:a16="http://schemas.microsoft.com/office/drawing/2014/main" id="{FBCDD9BD-DB65-B690-93B7-6D1C6D2EBAF3}"/>
              </a:ext>
            </a:extLst>
          </p:cNvPr>
          <p:cNvSpPr txBox="1"/>
          <p:nvPr/>
        </p:nvSpPr>
        <p:spPr>
          <a:xfrm>
            <a:off x="8544983" y="2163233"/>
            <a:ext cx="3155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0000"/>
                </a:solidFill>
                <a:latin typeface="graphik"/>
              </a:rPr>
              <a:t>Forgot_password_email.Subcopy</a:t>
            </a:r>
            <a:endParaRPr lang="en-US" sz="1400">
              <a:solidFill>
                <a:srgbClr val="000000"/>
              </a:solidFill>
            </a:endParaRPr>
          </a:p>
        </p:txBody>
      </p:sp>
      <p:sp>
        <p:nvSpPr>
          <p:cNvPr id="29" name="TextBox 28">
            <a:extLst>
              <a:ext uri="{FF2B5EF4-FFF2-40B4-BE49-F238E27FC236}">
                <a16:creationId xmlns:a16="http://schemas.microsoft.com/office/drawing/2014/main" id="{CF9F44A1-847B-FF81-5814-C9403A00A20B}"/>
              </a:ext>
            </a:extLst>
          </p:cNvPr>
          <p:cNvSpPr txBox="1"/>
          <p:nvPr/>
        </p:nvSpPr>
        <p:spPr>
          <a:xfrm>
            <a:off x="10785774" y="3063302"/>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
        <p:nvSpPr>
          <p:cNvPr id="30" name="TextBox 29">
            <a:extLst>
              <a:ext uri="{FF2B5EF4-FFF2-40B4-BE49-F238E27FC236}">
                <a16:creationId xmlns:a16="http://schemas.microsoft.com/office/drawing/2014/main" id="{44D87FAA-37F0-F019-B70F-CBC688DBB433}"/>
              </a:ext>
            </a:extLst>
          </p:cNvPr>
          <p:cNvSpPr txBox="1"/>
          <p:nvPr/>
        </p:nvSpPr>
        <p:spPr>
          <a:xfrm>
            <a:off x="3440941" y="1877968"/>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Tree>
    <p:extLst>
      <p:ext uri="{BB962C8B-B14F-4D97-AF65-F5344CB8AC3E}">
        <p14:creationId xmlns:p14="http://schemas.microsoft.com/office/powerpoint/2010/main" val="1988543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A8AE1-6F71-4588-0207-8AEACC46E4B5}"/>
              </a:ext>
            </a:extLst>
          </p:cNvPr>
          <p:cNvSpPr>
            <a:spLocks noGrp="1"/>
          </p:cNvSpPr>
          <p:nvPr>
            <p:ph type="body" sz="quarter" idx="27"/>
          </p:nvPr>
        </p:nvSpPr>
        <p:spPr/>
        <p:txBody>
          <a:bodyPr>
            <a:normAutofit fontScale="92500" lnSpcReduction="10000"/>
          </a:bodyPr>
          <a:lstStyle/>
          <a:p>
            <a:r>
              <a:rPr lang="en-US">
                <a:solidFill>
                  <a:srgbClr val="E87722"/>
                </a:solidFill>
              </a:rPr>
              <a:t>Terms and Condition</a:t>
            </a:r>
          </a:p>
        </p:txBody>
      </p:sp>
      <p:pic>
        <p:nvPicPr>
          <p:cNvPr id="7" name="Picture 2" descr="Image">
            <a:extLst>
              <a:ext uri="{FF2B5EF4-FFF2-40B4-BE49-F238E27FC236}">
                <a16:creationId xmlns:a16="http://schemas.microsoft.com/office/drawing/2014/main" id="{911DCC41-0FF9-37DA-92E1-438DD12E3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586" y="997547"/>
            <a:ext cx="2246842" cy="48629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a:extLst>
              <a:ext uri="{FF2B5EF4-FFF2-40B4-BE49-F238E27FC236}">
                <a16:creationId xmlns:a16="http://schemas.microsoft.com/office/drawing/2014/main" id="{275D45E8-0C60-9BA4-0CF4-F36741504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345" y="815150"/>
            <a:ext cx="2113309" cy="4573894"/>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Rectangle 4">
            <a:extLst>
              <a:ext uri="{FF2B5EF4-FFF2-40B4-BE49-F238E27FC236}">
                <a16:creationId xmlns:a16="http://schemas.microsoft.com/office/drawing/2014/main" id="{9E27F5AD-A7DD-516F-7B7B-D611C1F0D126}"/>
              </a:ext>
            </a:extLst>
          </p:cNvPr>
          <p:cNvSpPr/>
          <p:nvPr/>
        </p:nvSpPr>
        <p:spPr>
          <a:xfrm>
            <a:off x="2346108" y="4978593"/>
            <a:ext cx="2229418" cy="646331"/>
          </a:xfrm>
          <a:prstGeom prst="wedgeRectCallout">
            <a:avLst>
              <a:gd name="adj1" fmla="val -34756"/>
              <a:gd name="adj2" fmla="val -76225"/>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rPr>
              <a:t>When click T&amp;C, the pop-up page are alien language</a:t>
            </a:r>
            <a:endParaRPr lang="en-GB" sz="1400">
              <a:solidFill>
                <a:schemeClr val="tx1"/>
              </a:solidFill>
            </a:endParaRPr>
          </a:p>
        </p:txBody>
      </p:sp>
      <p:sp>
        <p:nvSpPr>
          <p:cNvPr id="9" name="Speech Bubble: Rectangle 4">
            <a:extLst>
              <a:ext uri="{FF2B5EF4-FFF2-40B4-BE49-F238E27FC236}">
                <a16:creationId xmlns:a16="http://schemas.microsoft.com/office/drawing/2014/main" id="{AB1E6B60-89D4-B05B-DF27-D3148794E771}"/>
              </a:ext>
            </a:extLst>
          </p:cNvPr>
          <p:cNvSpPr/>
          <p:nvPr/>
        </p:nvSpPr>
        <p:spPr>
          <a:xfrm>
            <a:off x="6680090" y="2860404"/>
            <a:ext cx="2229418" cy="646331"/>
          </a:xfrm>
          <a:prstGeom prst="wedgeRectCallout">
            <a:avLst>
              <a:gd name="adj1" fmla="val -34756"/>
              <a:gd name="adj2" fmla="val -762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rPr>
              <a:t>When click T&amp;C, the pop-up page are alien language</a:t>
            </a:r>
            <a:endParaRPr lang="en-GB" sz="1400">
              <a:solidFill>
                <a:schemeClr val="tx1"/>
              </a:solidFill>
            </a:endParaRPr>
          </a:p>
        </p:txBody>
      </p:sp>
    </p:spTree>
    <p:extLst>
      <p:ext uri="{BB962C8B-B14F-4D97-AF65-F5344CB8AC3E}">
        <p14:creationId xmlns:p14="http://schemas.microsoft.com/office/powerpoint/2010/main" val="1176336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A8AE1-6F71-4588-0207-8AEACC46E4B5}"/>
              </a:ext>
            </a:extLst>
          </p:cNvPr>
          <p:cNvSpPr>
            <a:spLocks noGrp="1"/>
          </p:cNvSpPr>
          <p:nvPr>
            <p:ph type="body" sz="quarter" idx="27"/>
          </p:nvPr>
        </p:nvSpPr>
        <p:spPr/>
        <p:txBody>
          <a:bodyPr/>
          <a:lstStyle/>
          <a:p>
            <a:r>
              <a:rPr lang="en-US"/>
              <a:t>Login [Sign in]</a:t>
            </a:r>
          </a:p>
        </p:txBody>
      </p:sp>
      <p:pic>
        <p:nvPicPr>
          <p:cNvPr id="1028" name="Picture 4" descr="Image">
            <a:extLst>
              <a:ext uri="{FF2B5EF4-FFF2-40B4-BE49-F238E27FC236}">
                <a16:creationId xmlns:a16="http://schemas.microsoft.com/office/drawing/2014/main" id="{E6DB2968-9218-7AE6-D3D8-FA720EC15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843" y="1009868"/>
            <a:ext cx="2183587" cy="4725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
            <a:extLst>
              <a:ext uri="{FF2B5EF4-FFF2-40B4-BE49-F238E27FC236}">
                <a16:creationId xmlns:a16="http://schemas.microsoft.com/office/drawing/2014/main" id="{6F063296-95E2-E33A-A153-A0CC08052E0B}"/>
              </a:ext>
            </a:extLst>
          </p:cNvPr>
          <p:cNvSpPr txBox="1"/>
          <p:nvPr/>
        </p:nvSpPr>
        <p:spPr>
          <a:xfrm>
            <a:off x="7396659" y="1402421"/>
            <a:ext cx="1448566" cy="286232"/>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err="1">
                <a:highlight>
                  <a:srgbClr val="FFFF00"/>
                </a:highlight>
                <a:latin typeface="Arial"/>
                <a:cs typeface="Arial"/>
              </a:rPr>
              <a:t>ลืมรหัสผ่าน</a:t>
            </a:r>
            <a:r>
              <a:rPr lang="en-US" sz="900" b="1" dirty="0">
                <a:highlight>
                  <a:srgbClr val="FFFF00"/>
                </a:highlight>
                <a:latin typeface="Arial"/>
                <a:cs typeface="Arial"/>
              </a:rPr>
              <a:t>? [03/08/22]</a:t>
            </a:r>
          </a:p>
        </p:txBody>
      </p:sp>
    </p:spTree>
    <p:extLst>
      <p:ext uri="{BB962C8B-B14F-4D97-AF65-F5344CB8AC3E}">
        <p14:creationId xmlns:p14="http://schemas.microsoft.com/office/powerpoint/2010/main" val="342632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F25C87-EAFF-625D-D56F-47D866809284}"/>
              </a:ext>
            </a:extLst>
          </p:cNvPr>
          <p:cNvSpPr txBox="1"/>
          <p:nvPr/>
        </p:nvSpPr>
        <p:spPr>
          <a:xfrm>
            <a:off x="621101" y="215660"/>
            <a:ext cx="9696091" cy="369332"/>
          </a:xfrm>
          <a:prstGeom prst="rect">
            <a:avLst/>
          </a:prstGeom>
          <a:noFill/>
        </p:spPr>
        <p:txBody>
          <a:bodyPr wrap="square" lIns="91440" tIns="45720" rIns="91440" bIns="45720" rtlCol="0" anchor="t">
            <a:spAutoFit/>
          </a:bodyPr>
          <a:lstStyle/>
          <a:p>
            <a:r>
              <a:rPr lang="en-US" b="1">
                <a:solidFill>
                  <a:srgbClr val="ED7D31"/>
                </a:solidFill>
              </a:rPr>
              <a:t>To revise the generic word for registration &amp; password reset (registered mobile/email)</a:t>
            </a:r>
            <a:endParaRPr lang="th-TH" b="1">
              <a:solidFill>
                <a:srgbClr val="ED7D31"/>
              </a:solidFill>
              <a:ea typeface="Calibri"/>
              <a:cs typeface="Cordia New"/>
            </a:endParaRPr>
          </a:p>
        </p:txBody>
      </p:sp>
      <p:pic>
        <p:nvPicPr>
          <p:cNvPr id="6" name="Picture 5" descr="Graphical user interface, application&#10;&#10;Description automatically generated">
            <a:extLst>
              <a:ext uri="{FF2B5EF4-FFF2-40B4-BE49-F238E27FC236}">
                <a16:creationId xmlns:a16="http://schemas.microsoft.com/office/drawing/2014/main" id="{F473C00B-56DE-8CB1-715D-3B707AF4A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085" y="767120"/>
            <a:ext cx="2806657" cy="6074311"/>
          </a:xfrm>
          <a:prstGeom prst="rect">
            <a:avLst/>
          </a:prstGeom>
        </p:spPr>
      </p:pic>
      <p:sp>
        <p:nvSpPr>
          <p:cNvPr id="11" name="TextBox 10">
            <a:extLst>
              <a:ext uri="{FF2B5EF4-FFF2-40B4-BE49-F238E27FC236}">
                <a16:creationId xmlns:a16="http://schemas.microsoft.com/office/drawing/2014/main" id="{ADC75428-7E8D-9955-A00A-A3E36FE98828}"/>
              </a:ext>
            </a:extLst>
          </p:cNvPr>
          <p:cNvSpPr txBox="1"/>
          <p:nvPr/>
        </p:nvSpPr>
        <p:spPr>
          <a:xfrm>
            <a:off x="1642288" y="1848345"/>
            <a:ext cx="2649170" cy="369332"/>
          </a:xfrm>
          <a:prstGeom prst="rect">
            <a:avLst/>
          </a:prstGeom>
          <a:solidFill>
            <a:srgbClr val="FFFF00"/>
          </a:solidFill>
        </p:spPr>
        <p:txBody>
          <a:bodyPr wrap="square" lIns="91440" tIns="45720" rIns="91440" bIns="45720" rtlCol="0" anchor="t">
            <a:spAutoFit/>
          </a:bodyPr>
          <a:lstStyle/>
          <a:p>
            <a:r>
              <a:rPr lang="th-TH" sz="900" dirty="0">
                <a:latin typeface="Tahoma"/>
                <a:ea typeface="Tahoma"/>
                <a:cs typeface="Tahoma"/>
              </a:rPr>
              <a:t>สมัครสมาชิกด้วยอีเมล เพื่อรับประสบการณ์และเนื้อหาที่เหมาะสมกับคุณโดยเฉพาะ[9/8/22]</a:t>
            </a:r>
            <a:endParaRPr lang="th-TH" sz="900" dirty="0">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D58EADDA-E2A5-47D8-8115-561DE4A48778}"/>
              </a:ext>
            </a:extLst>
          </p:cNvPr>
          <p:cNvSpPr/>
          <p:nvPr/>
        </p:nvSpPr>
        <p:spPr>
          <a:xfrm>
            <a:off x="9386005" y="5264394"/>
            <a:ext cx="2326217" cy="146660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HK" sz="1200" dirty="0"/>
              <a:t>1. For Email, change the Thai text to say only Email. </a:t>
            </a:r>
            <a:br>
              <a:rPr lang="en-HK" sz="1200" dirty="0"/>
            </a:br>
            <a:br>
              <a:rPr lang="en-HK" sz="1200" dirty="0"/>
            </a:br>
            <a:r>
              <a:rPr lang="th-TH" sz="1800" dirty="0">
                <a:solidFill>
                  <a:srgbClr val="FFFFFF"/>
                </a:solidFill>
                <a:effectLst/>
                <a:latin typeface="-apple-system"/>
              </a:rPr>
              <a:t>สมัครสมาชิกด้วยอีเมล</a:t>
            </a:r>
            <a:r>
              <a:rPr lang="th-TH" sz="1200" dirty="0">
                <a:solidFill>
                  <a:srgbClr val="FFFFFF"/>
                </a:solidFill>
                <a:effectLst/>
                <a:latin typeface="-apple-system"/>
              </a:rPr>
              <a:t> </a:t>
            </a:r>
            <a:r>
              <a:rPr lang="th-TH" sz="1800" dirty="0">
                <a:solidFill>
                  <a:srgbClr val="FFFFFF"/>
                </a:solidFill>
                <a:effectLst/>
                <a:latin typeface="-apple-system"/>
              </a:rPr>
              <a:t>เพื่อรับประสบการณ์และเนื้อหาที่เหมาะสมกับคุณโดยเฉพาะ</a:t>
            </a:r>
            <a:r>
              <a:rPr lang="en-HK" sz="1800" dirty="0">
                <a:solidFill>
                  <a:srgbClr val="FFFFFF"/>
                </a:solidFill>
                <a:effectLst/>
                <a:latin typeface="-apple-system"/>
              </a:rPr>
              <a:t> </a:t>
            </a:r>
            <a:endParaRPr lang="en-HK" sz="1200" dirty="0"/>
          </a:p>
        </p:txBody>
      </p:sp>
      <p:sp>
        <p:nvSpPr>
          <p:cNvPr id="2" name="TextBox 1">
            <a:extLst>
              <a:ext uri="{FF2B5EF4-FFF2-40B4-BE49-F238E27FC236}">
                <a16:creationId xmlns:a16="http://schemas.microsoft.com/office/drawing/2014/main" id="{151E746F-DEEF-D761-80A0-9005FF06F6FA}"/>
              </a:ext>
            </a:extLst>
          </p:cNvPr>
          <p:cNvSpPr txBox="1"/>
          <p:nvPr/>
        </p:nvSpPr>
        <p:spPr>
          <a:xfrm>
            <a:off x="4629150" y="2933700"/>
            <a:ext cx="1447800" cy="2857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900013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56" name="Picture 16">
            <a:extLst>
              <a:ext uri="{FF2B5EF4-FFF2-40B4-BE49-F238E27FC236}">
                <a16:creationId xmlns:a16="http://schemas.microsoft.com/office/drawing/2014/main" id="{B10867D8-DD37-E121-E0F3-84C6D5AA4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37" y="1272469"/>
            <a:ext cx="2486578" cy="53763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398AF9C9-0781-B583-F7F4-6A4B7AB83FF2}"/>
              </a:ext>
            </a:extLst>
          </p:cNvPr>
          <p:cNvSpPr>
            <a:spLocks noGrp="1"/>
          </p:cNvSpPr>
          <p:nvPr>
            <p:ph type="body" sz="quarter" idx="27"/>
          </p:nvPr>
        </p:nvSpPr>
        <p:spPr/>
        <p:txBody>
          <a:bodyPr/>
          <a:lstStyle/>
          <a:p>
            <a:r>
              <a:rPr lang="en-US"/>
              <a:t>Login [Sign in]</a:t>
            </a:r>
          </a:p>
          <a:p>
            <a:endParaRPr lang="en-GB"/>
          </a:p>
        </p:txBody>
      </p:sp>
      <p:sp>
        <p:nvSpPr>
          <p:cNvPr id="8" name="TextBox 7">
            <a:extLst>
              <a:ext uri="{FF2B5EF4-FFF2-40B4-BE49-F238E27FC236}">
                <a16:creationId xmlns:a16="http://schemas.microsoft.com/office/drawing/2014/main" id="{CFDA6C4C-60EB-0E17-202C-BF00811B720A}"/>
              </a:ext>
            </a:extLst>
          </p:cNvPr>
          <p:cNvSpPr txBox="1"/>
          <p:nvPr/>
        </p:nvSpPr>
        <p:spPr>
          <a:xfrm>
            <a:off x="388735" y="811767"/>
            <a:ext cx="2486578" cy="369332"/>
          </a:xfrm>
          <a:prstGeom prst="rect">
            <a:avLst/>
          </a:prstGeom>
          <a:noFill/>
        </p:spPr>
        <p:txBody>
          <a:bodyPr wrap="none" rtlCol="0">
            <a:spAutoFit/>
          </a:bodyPr>
          <a:lstStyle/>
          <a:p>
            <a:r>
              <a:rPr lang="en-US"/>
              <a:t>Click forget username</a:t>
            </a:r>
            <a:endParaRPr lang="en-GB"/>
          </a:p>
        </p:txBody>
      </p:sp>
      <p:sp>
        <p:nvSpPr>
          <p:cNvPr id="15" name="TextBox 14">
            <a:extLst>
              <a:ext uri="{FF2B5EF4-FFF2-40B4-BE49-F238E27FC236}">
                <a16:creationId xmlns:a16="http://schemas.microsoft.com/office/drawing/2014/main" id="{B69170BD-665A-B85D-E145-FE18DA24D070}"/>
              </a:ext>
            </a:extLst>
          </p:cNvPr>
          <p:cNvSpPr txBox="1"/>
          <p:nvPr/>
        </p:nvSpPr>
        <p:spPr>
          <a:xfrm>
            <a:off x="6151913" y="720397"/>
            <a:ext cx="2468946" cy="369332"/>
          </a:xfrm>
          <a:prstGeom prst="rect">
            <a:avLst/>
          </a:prstGeom>
          <a:noFill/>
        </p:spPr>
        <p:txBody>
          <a:bodyPr wrap="none" rtlCol="0">
            <a:spAutoFit/>
          </a:bodyPr>
          <a:lstStyle/>
          <a:p>
            <a:r>
              <a:rPr lang="en-US"/>
              <a:t>Click forget password</a:t>
            </a:r>
            <a:endParaRPr lang="en-GB"/>
          </a:p>
        </p:txBody>
      </p:sp>
      <p:grpSp>
        <p:nvGrpSpPr>
          <p:cNvPr id="9" name="Group 8">
            <a:extLst>
              <a:ext uri="{FF2B5EF4-FFF2-40B4-BE49-F238E27FC236}">
                <a16:creationId xmlns:a16="http://schemas.microsoft.com/office/drawing/2014/main" id="{6751F92C-27B7-5113-8757-29FEB40C9DDC}"/>
              </a:ext>
            </a:extLst>
          </p:cNvPr>
          <p:cNvGrpSpPr/>
          <p:nvPr/>
        </p:nvGrpSpPr>
        <p:grpSpPr>
          <a:xfrm>
            <a:off x="6177075" y="1181099"/>
            <a:ext cx="5243400" cy="5559953"/>
            <a:chOff x="7016174" y="266700"/>
            <a:chExt cx="6448425" cy="6858000"/>
          </a:xfrm>
        </p:grpSpPr>
        <p:pic>
          <p:nvPicPr>
            <p:cNvPr id="10252" name="Picture 12">
              <a:extLst>
                <a:ext uri="{FF2B5EF4-FFF2-40B4-BE49-F238E27FC236}">
                  <a16:creationId xmlns:a16="http://schemas.microsoft.com/office/drawing/2014/main" id="{62BE9EB9-ECB3-0217-AAAA-CD38F99A6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174" y="266700"/>
              <a:ext cx="3171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3F2BB902-F0A1-6B68-92DC-0699F3583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5949" y="266700"/>
              <a:ext cx="3168650"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
            <a:extLst>
              <a:ext uri="{FF2B5EF4-FFF2-40B4-BE49-F238E27FC236}">
                <a16:creationId xmlns:a16="http://schemas.microsoft.com/office/drawing/2014/main" id="{77865F9F-62A6-FC88-9E26-2960F5A94F7D}"/>
              </a:ext>
            </a:extLst>
          </p:cNvPr>
          <p:cNvSpPr txBox="1"/>
          <p:nvPr/>
        </p:nvSpPr>
        <p:spPr>
          <a:xfrm>
            <a:off x="6275577" y="2009836"/>
            <a:ext cx="1448566" cy="215444"/>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err="1">
                <a:highlight>
                  <a:srgbClr val="FFFF00"/>
                </a:highlight>
                <a:latin typeface="Arial"/>
                <a:cs typeface="Arial"/>
              </a:rPr>
              <a:t>ลืมรหัสผ่าน</a:t>
            </a:r>
            <a:r>
              <a:rPr lang="en-US" sz="800" b="1">
                <a:highlight>
                  <a:srgbClr val="FFFF00"/>
                </a:highlight>
                <a:latin typeface="Arial"/>
                <a:cs typeface="Arial"/>
              </a:rPr>
              <a:t>? [03/08/22]</a:t>
            </a:r>
          </a:p>
        </p:txBody>
      </p:sp>
      <p:sp>
        <p:nvSpPr>
          <p:cNvPr id="3" name="Speech Bubble: Rectangle 2">
            <a:extLst>
              <a:ext uri="{FF2B5EF4-FFF2-40B4-BE49-F238E27FC236}">
                <a16:creationId xmlns:a16="http://schemas.microsoft.com/office/drawing/2014/main" id="{C9BFA8B9-60A9-92A3-CDB6-1DD738801E83}"/>
              </a:ext>
            </a:extLst>
          </p:cNvPr>
          <p:cNvSpPr/>
          <p:nvPr/>
        </p:nvSpPr>
        <p:spPr>
          <a:xfrm>
            <a:off x="745587" y="3309512"/>
            <a:ext cx="2229418" cy="1707688"/>
          </a:xfrm>
          <a:prstGeom prst="wedgeRectCallout">
            <a:avLst>
              <a:gd name="adj1" fmla="val -34756"/>
              <a:gd name="adj2" fmla="val -76225"/>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chemeClr val="tx1"/>
                </a:solidFill>
              </a:rPr>
              <a:t>I input incorrect email, and OTP was sent out. </a:t>
            </a:r>
          </a:p>
          <a:p>
            <a:pPr algn="ctr"/>
            <a:r>
              <a:rPr lang="en-GB" sz="1400">
                <a:solidFill>
                  <a:srgbClr val="FF0000"/>
                </a:solidFill>
              </a:rPr>
              <a:t>It should check and tells that this email has not been registered.</a:t>
            </a:r>
          </a:p>
        </p:txBody>
      </p:sp>
      <p:pic>
        <p:nvPicPr>
          <p:cNvPr id="10258" name="Picture 18">
            <a:extLst>
              <a:ext uri="{FF2B5EF4-FFF2-40B4-BE49-F238E27FC236}">
                <a16:creationId xmlns:a16="http://schemas.microsoft.com/office/drawing/2014/main" id="{139D9488-DDC7-5CE5-0E17-8A3CD59869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8867" y="1272469"/>
            <a:ext cx="2486579" cy="5376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826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475132-F6FF-CDD3-5018-1C84D2B36C42}"/>
              </a:ext>
            </a:extLst>
          </p:cNvPr>
          <p:cNvSpPr>
            <a:spLocks noGrp="1"/>
          </p:cNvSpPr>
          <p:nvPr>
            <p:ph type="body" sz="quarter" idx="27"/>
          </p:nvPr>
        </p:nvSpPr>
        <p:spPr/>
        <p:txBody>
          <a:bodyPr/>
          <a:lstStyle/>
          <a:p>
            <a:r>
              <a:rPr lang="en-US"/>
              <a:t>Login [Sign in]</a:t>
            </a:r>
            <a:r>
              <a:rPr lang="en-GB"/>
              <a:t> – forget username (email)</a:t>
            </a:r>
            <a:endParaRPr lang="en-US"/>
          </a:p>
        </p:txBody>
      </p:sp>
      <p:grpSp>
        <p:nvGrpSpPr>
          <p:cNvPr id="4" name="Group 3">
            <a:extLst>
              <a:ext uri="{FF2B5EF4-FFF2-40B4-BE49-F238E27FC236}">
                <a16:creationId xmlns:a16="http://schemas.microsoft.com/office/drawing/2014/main" id="{A955E99C-1B24-CB1E-A99F-0D82500F60F3}"/>
              </a:ext>
            </a:extLst>
          </p:cNvPr>
          <p:cNvGrpSpPr/>
          <p:nvPr/>
        </p:nvGrpSpPr>
        <p:grpSpPr>
          <a:xfrm>
            <a:off x="170268" y="936675"/>
            <a:ext cx="11851465" cy="4984650"/>
            <a:chOff x="-2948878" y="0"/>
            <a:chExt cx="16305527" cy="6858000"/>
          </a:xfrm>
        </p:grpSpPr>
        <p:pic>
          <p:nvPicPr>
            <p:cNvPr id="39938" name="Picture 2" descr="Image">
              <a:extLst>
                <a:ext uri="{FF2B5EF4-FFF2-40B4-BE49-F238E27FC236}">
                  <a16:creationId xmlns:a16="http://schemas.microsoft.com/office/drawing/2014/main" id="{1F515D5D-2E9F-92F1-4324-793A64424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878"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a:extLst>
                <a:ext uri="{FF2B5EF4-FFF2-40B4-BE49-F238E27FC236}">
                  <a16:creationId xmlns:a16="http://schemas.microsoft.com/office/drawing/2014/main" id="{624310FA-7B9C-FAF6-AC1A-E8FA8DC20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58" y="0"/>
              <a:ext cx="3171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a:extLst>
                <a:ext uri="{FF2B5EF4-FFF2-40B4-BE49-F238E27FC236}">
                  <a16:creationId xmlns:a16="http://schemas.microsoft.com/office/drawing/2014/main" id="{23EAC8C1-B543-BF6A-F770-3E08442C3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769"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9944" name="Picture 8">
              <a:extLst>
                <a:ext uri="{FF2B5EF4-FFF2-40B4-BE49-F238E27FC236}">
                  <a16:creationId xmlns:a16="http://schemas.microsoft.com/office/drawing/2014/main" id="{269FE045-0290-FBF3-3411-35AA91DD7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7384"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9946" name="Picture 10">
              <a:extLst>
                <a:ext uri="{FF2B5EF4-FFF2-40B4-BE49-F238E27FC236}">
                  <a16:creationId xmlns:a16="http://schemas.microsoft.com/office/drawing/2014/main" id="{95444C99-A0B0-58A8-B1ED-20B75C212A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7999" y="0"/>
              <a:ext cx="3168650" cy="6858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8593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890140-3E8E-A7DE-827C-4AB19BA7FC22}"/>
              </a:ext>
            </a:extLst>
          </p:cNvPr>
          <p:cNvSpPr>
            <a:spLocks noGrp="1"/>
          </p:cNvSpPr>
          <p:nvPr>
            <p:ph type="body" sz="quarter" idx="27"/>
          </p:nvPr>
        </p:nvSpPr>
        <p:spPr/>
        <p:txBody>
          <a:bodyPr/>
          <a:lstStyle/>
          <a:p>
            <a:r>
              <a:rPr lang="en-US"/>
              <a:t>Login [Sign in]</a:t>
            </a:r>
            <a:r>
              <a:rPr lang="en-GB"/>
              <a:t> </a:t>
            </a:r>
            <a:endParaRPr lang="en-US"/>
          </a:p>
        </p:txBody>
      </p:sp>
      <p:grpSp>
        <p:nvGrpSpPr>
          <p:cNvPr id="6" name="Group 5">
            <a:extLst>
              <a:ext uri="{FF2B5EF4-FFF2-40B4-BE49-F238E27FC236}">
                <a16:creationId xmlns:a16="http://schemas.microsoft.com/office/drawing/2014/main" id="{ADB59FC1-5A12-A3A2-C5C3-A3CB1C7077D7}"/>
              </a:ext>
            </a:extLst>
          </p:cNvPr>
          <p:cNvGrpSpPr/>
          <p:nvPr/>
        </p:nvGrpSpPr>
        <p:grpSpPr>
          <a:xfrm>
            <a:off x="487534" y="1326912"/>
            <a:ext cx="8022974" cy="5248990"/>
            <a:chOff x="540000" y="1038223"/>
            <a:chExt cx="8498277" cy="5559954"/>
          </a:xfrm>
        </p:grpSpPr>
        <p:pic>
          <p:nvPicPr>
            <p:cNvPr id="4" name="Picture 2" descr="Image">
              <a:extLst>
                <a:ext uri="{FF2B5EF4-FFF2-40B4-BE49-F238E27FC236}">
                  <a16:creationId xmlns:a16="http://schemas.microsoft.com/office/drawing/2014/main" id="{B69D6211-082E-C83D-0A9C-D1C67E704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00" y="1038224"/>
              <a:ext cx="2568904" cy="55599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a:extLst>
                <a:ext uri="{FF2B5EF4-FFF2-40B4-BE49-F238E27FC236}">
                  <a16:creationId xmlns:a16="http://schemas.microsoft.com/office/drawing/2014/main" id="{C3248B01-C764-8D87-688E-C2120ADEE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400" y="1038223"/>
              <a:ext cx="2568904" cy="5559953"/>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50E4BBB4-0BA7-269B-EAA1-D84ECE694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800" y="1038224"/>
              <a:ext cx="2571477" cy="555995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1">
            <a:extLst>
              <a:ext uri="{FF2B5EF4-FFF2-40B4-BE49-F238E27FC236}">
                <a16:creationId xmlns:a16="http://schemas.microsoft.com/office/drawing/2014/main" id="{8D70A33D-A2F3-2022-CA68-5BF17B2D6EE9}"/>
              </a:ext>
            </a:extLst>
          </p:cNvPr>
          <p:cNvSpPr txBox="1"/>
          <p:nvPr/>
        </p:nvSpPr>
        <p:spPr>
          <a:xfrm>
            <a:off x="1702877" y="2976928"/>
            <a:ext cx="1448566" cy="369332"/>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err="1">
                <a:highlight>
                  <a:srgbClr val="FFFF00"/>
                </a:highlight>
                <a:latin typeface="Arial"/>
                <a:cs typeface="Arial"/>
              </a:rPr>
              <a:t>ลืม</a:t>
            </a:r>
            <a:r>
              <a:rPr lang="th-TH" sz="900">
                <a:highlight>
                  <a:srgbClr val="FFFF00"/>
                </a:highlight>
                <a:latin typeface="Arial"/>
                <a:cs typeface="Arial"/>
              </a:rPr>
              <a:t>ชื่อผู้ใช้หรือ</a:t>
            </a:r>
            <a:r>
              <a:rPr lang="en-US" sz="900" err="1">
                <a:highlight>
                  <a:srgbClr val="FFFF00"/>
                </a:highlight>
                <a:latin typeface="Arial"/>
                <a:cs typeface="Arial"/>
              </a:rPr>
              <a:t>รหัสผ่าน</a:t>
            </a:r>
            <a:r>
              <a:rPr lang="en-US" sz="900">
                <a:highlight>
                  <a:srgbClr val="FFFF00"/>
                </a:highlight>
                <a:latin typeface="Arial"/>
                <a:cs typeface="Arial"/>
              </a:rPr>
              <a:t>? [03/08/22]</a:t>
            </a:r>
          </a:p>
        </p:txBody>
      </p:sp>
      <p:sp>
        <p:nvSpPr>
          <p:cNvPr id="9" name="TextBox 1">
            <a:extLst>
              <a:ext uri="{FF2B5EF4-FFF2-40B4-BE49-F238E27FC236}">
                <a16:creationId xmlns:a16="http://schemas.microsoft.com/office/drawing/2014/main" id="{42A61F9A-19C7-2CA2-1984-605F37F64E50}"/>
              </a:ext>
            </a:extLst>
          </p:cNvPr>
          <p:cNvSpPr txBox="1"/>
          <p:nvPr/>
        </p:nvSpPr>
        <p:spPr>
          <a:xfrm>
            <a:off x="4254360" y="3589138"/>
            <a:ext cx="1448566" cy="424732"/>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err="1">
                <a:highlight>
                  <a:srgbClr val="FFFF00"/>
                </a:highlight>
                <a:latin typeface="Arial"/>
                <a:cs typeface="Arial"/>
              </a:rPr>
              <a:t>ลืม</a:t>
            </a:r>
            <a:r>
              <a:rPr lang="th-TH" sz="900">
                <a:highlight>
                  <a:srgbClr val="FFFF00"/>
                </a:highlight>
                <a:latin typeface="Arial"/>
                <a:cs typeface="Arial"/>
              </a:rPr>
              <a:t>ชื่อผู้ใช้หรือ</a:t>
            </a:r>
            <a:r>
              <a:rPr lang="en-US" sz="900" err="1">
                <a:highlight>
                  <a:srgbClr val="FFFF00"/>
                </a:highlight>
                <a:latin typeface="Arial"/>
                <a:cs typeface="Arial"/>
              </a:rPr>
              <a:t>รหัสผ่าน</a:t>
            </a:r>
            <a:r>
              <a:rPr lang="en-US" sz="900">
                <a:highlight>
                  <a:srgbClr val="FFFF00"/>
                </a:highlight>
                <a:latin typeface="Arial"/>
                <a:cs typeface="Arial"/>
              </a:rPr>
              <a:t>? [03/08/22]</a:t>
            </a:r>
          </a:p>
        </p:txBody>
      </p:sp>
      <p:sp>
        <p:nvSpPr>
          <p:cNvPr id="10" name="TextBox 1">
            <a:extLst>
              <a:ext uri="{FF2B5EF4-FFF2-40B4-BE49-F238E27FC236}">
                <a16:creationId xmlns:a16="http://schemas.microsoft.com/office/drawing/2014/main" id="{704044A4-EE36-2159-D753-C40E3F63DFC6}"/>
              </a:ext>
            </a:extLst>
          </p:cNvPr>
          <p:cNvSpPr txBox="1"/>
          <p:nvPr/>
        </p:nvSpPr>
        <p:spPr>
          <a:xfrm>
            <a:off x="7143955" y="3589138"/>
            <a:ext cx="1448566" cy="424732"/>
          </a:xfrm>
          <a:prstGeom prst="rect">
            <a:avLst/>
          </a:prstGeom>
          <a:solidFill>
            <a:srgbClr val="F8FAF9"/>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err="1">
                <a:highlight>
                  <a:srgbClr val="FFFF00"/>
                </a:highlight>
                <a:latin typeface="Arial"/>
                <a:cs typeface="Arial"/>
              </a:rPr>
              <a:t>ลืม</a:t>
            </a:r>
            <a:r>
              <a:rPr lang="th-TH" sz="900">
                <a:highlight>
                  <a:srgbClr val="FFFF00"/>
                </a:highlight>
                <a:latin typeface="Arial"/>
                <a:cs typeface="Arial"/>
              </a:rPr>
              <a:t>ชื่อผู้ใช้หรือ</a:t>
            </a:r>
            <a:r>
              <a:rPr lang="en-US" sz="900" err="1">
                <a:highlight>
                  <a:srgbClr val="FFFF00"/>
                </a:highlight>
                <a:latin typeface="Arial"/>
                <a:cs typeface="Arial"/>
              </a:rPr>
              <a:t>รหัสผ่าน</a:t>
            </a:r>
            <a:r>
              <a:rPr lang="en-US" sz="900">
                <a:highlight>
                  <a:srgbClr val="FFFF00"/>
                </a:highlight>
                <a:latin typeface="Arial"/>
                <a:cs typeface="Arial"/>
              </a:rPr>
              <a:t>? [03/08/22]</a:t>
            </a:r>
          </a:p>
        </p:txBody>
      </p:sp>
    </p:spTree>
    <p:extLst>
      <p:ext uri="{BB962C8B-B14F-4D97-AF65-F5344CB8AC3E}">
        <p14:creationId xmlns:p14="http://schemas.microsoft.com/office/powerpoint/2010/main" val="3404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B28872-2A75-EAAC-AB47-881DBB46500E}"/>
              </a:ext>
            </a:extLst>
          </p:cNvPr>
          <p:cNvSpPr>
            <a:spLocks noGrp="1"/>
          </p:cNvSpPr>
          <p:nvPr>
            <p:ph type="body" sz="quarter" idx="27"/>
          </p:nvPr>
        </p:nvSpPr>
        <p:spPr/>
        <p:txBody>
          <a:bodyPr/>
          <a:lstStyle/>
          <a:p>
            <a:r>
              <a:rPr lang="en-US">
                <a:latin typeface="Arial"/>
                <a:cs typeface="Arial"/>
              </a:rPr>
              <a:t>Login [Sign in] able to use OTP expired </a:t>
            </a:r>
            <a:endParaRPr lang="en-GB"/>
          </a:p>
        </p:txBody>
      </p:sp>
      <p:grpSp>
        <p:nvGrpSpPr>
          <p:cNvPr id="11" name="Group 10">
            <a:extLst>
              <a:ext uri="{FF2B5EF4-FFF2-40B4-BE49-F238E27FC236}">
                <a16:creationId xmlns:a16="http://schemas.microsoft.com/office/drawing/2014/main" id="{AA1DBFBF-CEF6-EC56-5BF6-490E4253D4F1}"/>
              </a:ext>
            </a:extLst>
          </p:cNvPr>
          <p:cNvGrpSpPr/>
          <p:nvPr/>
        </p:nvGrpSpPr>
        <p:grpSpPr>
          <a:xfrm>
            <a:off x="411253" y="1262512"/>
            <a:ext cx="9418544" cy="4297690"/>
            <a:chOff x="411252" y="1054099"/>
            <a:chExt cx="10270201" cy="4686301"/>
          </a:xfrm>
        </p:grpSpPr>
        <p:pic>
          <p:nvPicPr>
            <p:cNvPr id="38920" name="Picture 8" descr="Image">
              <a:extLst>
                <a:ext uri="{FF2B5EF4-FFF2-40B4-BE49-F238E27FC236}">
                  <a16:creationId xmlns:a16="http://schemas.microsoft.com/office/drawing/2014/main" id="{D3652395-7B02-FE84-A8A3-0025E26B0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252" y="1054100"/>
              <a:ext cx="2165244" cy="46863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AD7DF3D-C055-2C11-70C2-05B507A37CF3}"/>
                </a:ext>
              </a:extLst>
            </p:cNvPr>
            <p:cNvGrpSpPr/>
            <p:nvPr/>
          </p:nvGrpSpPr>
          <p:grpSpPr>
            <a:xfrm>
              <a:off x="2679445" y="1054099"/>
              <a:ext cx="8002008" cy="4686300"/>
              <a:chOff x="-2185410" y="0"/>
              <a:chExt cx="13344407" cy="6858000"/>
            </a:xfrm>
          </p:grpSpPr>
          <p:pic>
            <p:nvPicPr>
              <p:cNvPr id="38922" name="Picture 10">
                <a:extLst>
                  <a:ext uri="{FF2B5EF4-FFF2-40B4-BE49-F238E27FC236}">
                    <a16:creationId xmlns:a16="http://schemas.microsoft.com/office/drawing/2014/main" id="{EABCC60B-FA9F-E8B0-9755-6FB5B37D1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172" y="0"/>
                <a:ext cx="3171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8924" name="Picture 12">
                <a:extLst>
                  <a:ext uri="{FF2B5EF4-FFF2-40B4-BE49-F238E27FC236}">
                    <a16:creationId xmlns:a16="http://schemas.microsoft.com/office/drawing/2014/main" id="{1A6CC659-CAE4-F41B-3AF6-895259A8F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339"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8926" name="Picture 14">
                <a:extLst>
                  <a:ext uri="{FF2B5EF4-FFF2-40B4-BE49-F238E27FC236}">
                    <a16:creationId xmlns:a16="http://schemas.microsoft.com/office/drawing/2014/main" id="{D6240AFC-387D-946F-3315-5211FCAB7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410"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8928" name="Picture 16">
                <a:extLst>
                  <a:ext uri="{FF2B5EF4-FFF2-40B4-BE49-F238E27FC236}">
                    <a16:creationId xmlns:a16="http://schemas.microsoft.com/office/drawing/2014/main" id="{1DD90CB6-8841-B31C-41F1-2C2B34B06C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4819" y="0"/>
                <a:ext cx="3168650" cy="6858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Speech Bubble: Rectangle 6">
            <a:extLst>
              <a:ext uri="{FF2B5EF4-FFF2-40B4-BE49-F238E27FC236}">
                <a16:creationId xmlns:a16="http://schemas.microsoft.com/office/drawing/2014/main" id="{FEC254CE-7181-1D10-0784-CFF2CD1F3849}"/>
              </a:ext>
            </a:extLst>
          </p:cNvPr>
          <p:cNvSpPr/>
          <p:nvPr/>
        </p:nvSpPr>
        <p:spPr>
          <a:xfrm>
            <a:off x="6539364" y="282521"/>
            <a:ext cx="4178051" cy="830512"/>
          </a:xfrm>
          <a:prstGeom prst="wedgeRectCallout">
            <a:avLst>
              <a:gd name="adj1" fmla="val -33166"/>
              <a:gd name="adj2" fmla="val 187852"/>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tx1"/>
                </a:solidFill>
              </a:rPr>
              <a:t>The system allows me to reset my password </a:t>
            </a:r>
            <a:r>
              <a:rPr lang="en-US" sz="1400">
                <a:solidFill>
                  <a:srgbClr val="FF0000"/>
                </a:solidFill>
                <a:highlight>
                  <a:srgbClr val="FFFF00"/>
                </a:highlight>
              </a:rPr>
              <a:t>using an expired OTP</a:t>
            </a:r>
            <a:r>
              <a:rPr lang="en-US" sz="1400">
                <a:solidFill>
                  <a:schemeClr val="tx1"/>
                </a:solidFill>
              </a:rPr>
              <a:t>, even if I clicked 'didn't receive email' to resend the OTP. </a:t>
            </a:r>
            <a:r>
              <a:rPr lang="en-GB" sz="1400">
                <a:solidFill>
                  <a:schemeClr val="tx1"/>
                </a:solidFill>
              </a:rPr>
              <a:t>[3/08/22]</a:t>
            </a:r>
          </a:p>
        </p:txBody>
      </p:sp>
      <p:pic>
        <p:nvPicPr>
          <p:cNvPr id="13" name="Picture 12">
            <a:extLst>
              <a:ext uri="{FF2B5EF4-FFF2-40B4-BE49-F238E27FC236}">
                <a16:creationId xmlns:a16="http://schemas.microsoft.com/office/drawing/2014/main" id="{9123F5E5-1732-1E08-3E56-92F5542564FE}"/>
              </a:ext>
            </a:extLst>
          </p:cNvPr>
          <p:cNvPicPr>
            <a:picLocks noChangeAspect="1"/>
          </p:cNvPicPr>
          <p:nvPr/>
        </p:nvPicPr>
        <p:blipFill>
          <a:blip r:embed="rId7"/>
          <a:stretch>
            <a:fillRect/>
          </a:stretch>
        </p:blipFill>
        <p:spPr>
          <a:xfrm>
            <a:off x="411253" y="5745635"/>
            <a:ext cx="3526151" cy="1048113"/>
          </a:xfrm>
          <a:prstGeom prst="rect">
            <a:avLst/>
          </a:prstGeom>
        </p:spPr>
      </p:pic>
      <p:sp>
        <p:nvSpPr>
          <p:cNvPr id="17" name="Rectangle 16">
            <a:extLst>
              <a:ext uri="{FF2B5EF4-FFF2-40B4-BE49-F238E27FC236}">
                <a16:creationId xmlns:a16="http://schemas.microsoft.com/office/drawing/2014/main" id="{F802DDDC-F9E3-D4CF-F44E-3301CAD5BBCE}"/>
              </a:ext>
            </a:extLst>
          </p:cNvPr>
          <p:cNvSpPr/>
          <p:nvPr/>
        </p:nvSpPr>
        <p:spPr>
          <a:xfrm>
            <a:off x="2775272" y="3576118"/>
            <a:ext cx="1178771" cy="4790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101C0D37-BAB3-2F9A-9088-49A02AD39906}"/>
              </a:ext>
            </a:extLst>
          </p:cNvPr>
          <p:cNvSpPr txBox="1"/>
          <p:nvPr/>
        </p:nvSpPr>
        <p:spPr>
          <a:xfrm>
            <a:off x="4536692" y="1859106"/>
            <a:ext cx="1075936" cy="261610"/>
          </a:xfrm>
          <a:prstGeom prst="rect">
            <a:avLst/>
          </a:prstGeom>
          <a:noFill/>
        </p:spPr>
        <p:txBody>
          <a:bodyPr wrap="none" rtlCol="0">
            <a:spAutoFit/>
          </a:bodyPr>
          <a:lstStyle/>
          <a:p>
            <a:r>
              <a:rPr lang="en-US" sz="1100">
                <a:solidFill>
                  <a:srgbClr val="FF0000"/>
                </a:solidFill>
              </a:rPr>
              <a:t>Receive OTP2</a:t>
            </a:r>
            <a:endParaRPr lang="en-GB" sz="1100">
              <a:solidFill>
                <a:srgbClr val="FF0000"/>
              </a:solidFill>
            </a:endParaRPr>
          </a:p>
        </p:txBody>
      </p:sp>
      <p:sp>
        <p:nvSpPr>
          <p:cNvPr id="27" name="Rectangle 26">
            <a:extLst>
              <a:ext uri="{FF2B5EF4-FFF2-40B4-BE49-F238E27FC236}">
                <a16:creationId xmlns:a16="http://schemas.microsoft.com/office/drawing/2014/main" id="{BB3F13C1-9BEF-06CF-C5A2-91509D741830}"/>
              </a:ext>
            </a:extLst>
          </p:cNvPr>
          <p:cNvSpPr/>
          <p:nvPr/>
        </p:nvSpPr>
        <p:spPr>
          <a:xfrm>
            <a:off x="4345973" y="1431793"/>
            <a:ext cx="1685000" cy="42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340D3EE-9B4A-46A8-D0C5-67E608684FBD}"/>
              </a:ext>
            </a:extLst>
          </p:cNvPr>
          <p:cNvSpPr txBox="1"/>
          <p:nvPr/>
        </p:nvSpPr>
        <p:spPr>
          <a:xfrm>
            <a:off x="2583988" y="4431506"/>
            <a:ext cx="1561340" cy="600164"/>
          </a:xfrm>
          <a:prstGeom prst="rect">
            <a:avLst/>
          </a:prstGeom>
          <a:noFill/>
        </p:spPr>
        <p:txBody>
          <a:bodyPr wrap="square" rtlCol="0">
            <a:spAutoFit/>
          </a:bodyPr>
          <a:lstStyle/>
          <a:p>
            <a:r>
              <a:rPr lang="en-US" sz="1100">
                <a:solidFill>
                  <a:srgbClr val="FF0000"/>
                </a:solidFill>
              </a:rPr>
              <a:t>Wait until OTP1 expired and click to resend OTP</a:t>
            </a:r>
            <a:endParaRPr lang="en-GB" sz="1100">
              <a:solidFill>
                <a:srgbClr val="FF0000"/>
              </a:solidFill>
            </a:endParaRPr>
          </a:p>
        </p:txBody>
      </p:sp>
      <p:sp>
        <p:nvSpPr>
          <p:cNvPr id="30" name="TextBox 29">
            <a:extLst>
              <a:ext uri="{FF2B5EF4-FFF2-40B4-BE49-F238E27FC236}">
                <a16:creationId xmlns:a16="http://schemas.microsoft.com/office/drawing/2014/main" id="{7AAE73CC-C9D1-B3F5-F247-3869EB9E14D7}"/>
              </a:ext>
            </a:extLst>
          </p:cNvPr>
          <p:cNvSpPr txBox="1"/>
          <p:nvPr/>
        </p:nvSpPr>
        <p:spPr>
          <a:xfrm>
            <a:off x="6230913" y="2680387"/>
            <a:ext cx="1742525" cy="430887"/>
          </a:xfrm>
          <a:prstGeom prst="rect">
            <a:avLst/>
          </a:prstGeom>
          <a:noFill/>
        </p:spPr>
        <p:txBody>
          <a:bodyPr wrap="square" rtlCol="0">
            <a:spAutoFit/>
          </a:bodyPr>
          <a:lstStyle/>
          <a:p>
            <a:r>
              <a:rPr lang="en-US" sz="1100">
                <a:solidFill>
                  <a:srgbClr val="FF0000"/>
                </a:solidFill>
              </a:rPr>
              <a:t>Use OTP1 to reset password</a:t>
            </a:r>
            <a:endParaRPr lang="en-GB" sz="1100">
              <a:solidFill>
                <a:srgbClr val="FF0000"/>
              </a:solidFill>
            </a:endParaRPr>
          </a:p>
        </p:txBody>
      </p:sp>
      <p:sp>
        <p:nvSpPr>
          <p:cNvPr id="31" name="Rectangle 30">
            <a:extLst>
              <a:ext uri="{FF2B5EF4-FFF2-40B4-BE49-F238E27FC236}">
                <a16:creationId xmlns:a16="http://schemas.microsoft.com/office/drawing/2014/main" id="{ECD585C7-24FC-AA50-8B9A-E1D1F900B319}"/>
              </a:ext>
            </a:extLst>
          </p:cNvPr>
          <p:cNvSpPr/>
          <p:nvPr/>
        </p:nvSpPr>
        <p:spPr>
          <a:xfrm>
            <a:off x="6215751" y="2308621"/>
            <a:ext cx="1685000" cy="42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315EA16-E1F2-F5D6-57E8-2CF39782EE70}"/>
              </a:ext>
            </a:extLst>
          </p:cNvPr>
          <p:cNvSpPr/>
          <p:nvPr/>
        </p:nvSpPr>
        <p:spPr>
          <a:xfrm>
            <a:off x="8115165" y="1421461"/>
            <a:ext cx="1685000" cy="42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E7756579-5EA7-63EE-5C21-1472070C43ED}"/>
              </a:ext>
            </a:extLst>
          </p:cNvPr>
          <p:cNvSpPr txBox="1"/>
          <p:nvPr/>
        </p:nvSpPr>
        <p:spPr>
          <a:xfrm>
            <a:off x="8041606" y="1635117"/>
            <a:ext cx="1985691" cy="261610"/>
          </a:xfrm>
          <a:prstGeom prst="rect">
            <a:avLst/>
          </a:prstGeom>
          <a:noFill/>
        </p:spPr>
        <p:txBody>
          <a:bodyPr wrap="square" rtlCol="0">
            <a:spAutoFit/>
          </a:bodyPr>
          <a:lstStyle/>
          <a:p>
            <a:r>
              <a:rPr lang="en-US" sz="1100">
                <a:solidFill>
                  <a:srgbClr val="FF0000"/>
                </a:solidFill>
              </a:rPr>
              <a:t>Successfully reset password</a:t>
            </a:r>
            <a:endParaRPr lang="en-GB" sz="1100">
              <a:solidFill>
                <a:srgbClr val="FF0000"/>
              </a:solidFill>
            </a:endParaRPr>
          </a:p>
        </p:txBody>
      </p:sp>
      <p:sp>
        <p:nvSpPr>
          <p:cNvPr id="34" name="TextBox 33">
            <a:extLst>
              <a:ext uri="{FF2B5EF4-FFF2-40B4-BE49-F238E27FC236}">
                <a16:creationId xmlns:a16="http://schemas.microsoft.com/office/drawing/2014/main" id="{B98E2233-C556-4AB0-0E7B-9D901FD5EAAF}"/>
              </a:ext>
            </a:extLst>
          </p:cNvPr>
          <p:cNvSpPr txBox="1"/>
          <p:nvPr/>
        </p:nvSpPr>
        <p:spPr>
          <a:xfrm>
            <a:off x="3960988" y="6373013"/>
            <a:ext cx="1561340" cy="261610"/>
          </a:xfrm>
          <a:prstGeom prst="rect">
            <a:avLst/>
          </a:prstGeom>
          <a:noFill/>
        </p:spPr>
        <p:txBody>
          <a:bodyPr wrap="square" rtlCol="0">
            <a:spAutoFit/>
          </a:bodyPr>
          <a:lstStyle/>
          <a:p>
            <a:r>
              <a:rPr lang="en-US" sz="1100">
                <a:solidFill>
                  <a:srgbClr val="FF0000"/>
                </a:solidFill>
              </a:rPr>
              <a:t>OTP1 = 686153</a:t>
            </a:r>
            <a:endParaRPr lang="en-GB" sz="1100">
              <a:solidFill>
                <a:srgbClr val="FF0000"/>
              </a:solidFill>
            </a:endParaRPr>
          </a:p>
        </p:txBody>
      </p:sp>
      <p:sp>
        <p:nvSpPr>
          <p:cNvPr id="35" name="TextBox 34">
            <a:extLst>
              <a:ext uri="{FF2B5EF4-FFF2-40B4-BE49-F238E27FC236}">
                <a16:creationId xmlns:a16="http://schemas.microsoft.com/office/drawing/2014/main" id="{91B4BDE2-AA7A-9F43-ED3D-D5B72CE50C28}"/>
              </a:ext>
            </a:extLst>
          </p:cNvPr>
          <p:cNvSpPr txBox="1"/>
          <p:nvPr/>
        </p:nvSpPr>
        <p:spPr>
          <a:xfrm>
            <a:off x="3954043" y="5874815"/>
            <a:ext cx="1561340" cy="261610"/>
          </a:xfrm>
          <a:prstGeom prst="rect">
            <a:avLst/>
          </a:prstGeom>
          <a:noFill/>
        </p:spPr>
        <p:txBody>
          <a:bodyPr wrap="square" rtlCol="0">
            <a:spAutoFit/>
          </a:bodyPr>
          <a:lstStyle/>
          <a:p>
            <a:r>
              <a:rPr lang="en-US" sz="1100">
                <a:solidFill>
                  <a:srgbClr val="FF0000"/>
                </a:solidFill>
              </a:rPr>
              <a:t>OTP2 = 582005</a:t>
            </a:r>
            <a:endParaRPr lang="en-GB" sz="1100">
              <a:solidFill>
                <a:srgbClr val="FF0000"/>
              </a:solidFill>
            </a:endParaRPr>
          </a:p>
        </p:txBody>
      </p:sp>
      <p:sp>
        <p:nvSpPr>
          <p:cNvPr id="3" name="Rectangle 2">
            <a:extLst>
              <a:ext uri="{FF2B5EF4-FFF2-40B4-BE49-F238E27FC236}">
                <a16:creationId xmlns:a16="http://schemas.microsoft.com/office/drawing/2014/main" id="{84694BBB-C6D2-4E07-A404-6FB8FDCF3C37}"/>
              </a:ext>
            </a:extLst>
          </p:cNvPr>
          <p:cNvSpPr/>
          <p:nvPr/>
        </p:nvSpPr>
        <p:spPr>
          <a:xfrm>
            <a:off x="9497291" y="5560201"/>
            <a:ext cx="2694709" cy="1297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Details of steps which was followed if still coming</a:t>
            </a:r>
          </a:p>
        </p:txBody>
      </p:sp>
    </p:spTree>
    <p:extLst>
      <p:ext uri="{BB962C8B-B14F-4D97-AF65-F5344CB8AC3E}">
        <p14:creationId xmlns:p14="http://schemas.microsoft.com/office/powerpoint/2010/main" val="2183968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C041FF-4532-4353-B241-D033ADC488C7}"/>
              </a:ext>
            </a:extLst>
          </p:cNvPr>
          <p:cNvSpPr>
            <a:spLocks noGrp="1"/>
          </p:cNvSpPr>
          <p:nvPr>
            <p:ph type="body" sz="quarter" idx="27"/>
          </p:nvPr>
        </p:nvSpPr>
        <p:spPr/>
        <p:txBody>
          <a:bodyPr lIns="0" tIns="0" rIns="0" bIns="0" anchor="t"/>
          <a:lstStyle/>
          <a:p>
            <a:r>
              <a:rPr lang="en-US">
                <a:latin typeface="Arial"/>
                <a:cs typeface="Arial"/>
              </a:rPr>
              <a:t>Login [Sign in] - Forget password (mobile)</a:t>
            </a:r>
            <a:endParaRPr lang="en-US"/>
          </a:p>
        </p:txBody>
      </p:sp>
      <p:pic>
        <p:nvPicPr>
          <p:cNvPr id="4" name="Picture 4" descr="Text&#10;&#10;Description automatically generated">
            <a:extLst>
              <a:ext uri="{FF2B5EF4-FFF2-40B4-BE49-F238E27FC236}">
                <a16:creationId xmlns:a16="http://schemas.microsoft.com/office/drawing/2014/main" id="{CD6C898E-6D2E-F4E0-8081-1BC6EE47EC2D}"/>
              </a:ext>
            </a:extLst>
          </p:cNvPr>
          <p:cNvPicPr>
            <a:picLocks noChangeAspect="1"/>
          </p:cNvPicPr>
          <p:nvPr/>
        </p:nvPicPr>
        <p:blipFill>
          <a:blip r:embed="rId2"/>
          <a:stretch>
            <a:fillRect/>
          </a:stretch>
        </p:blipFill>
        <p:spPr>
          <a:xfrm>
            <a:off x="847400" y="929987"/>
            <a:ext cx="2989767" cy="6452754"/>
          </a:xfrm>
          <a:prstGeom prst="rect">
            <a:avLst/>
          </a:prstGeom>
        </p:spPr>
      </p:pic>
      <p:sp>
        <p:nvSpPr>
          <p:cNvPr id="5" name="TextBox 4">
            <a:extLst>
              <a:ext uri="{FF2B5EF4-FFF2-40B4-BE49-F238E27FC236}">
                <a16:creationId xmlns:a16="http://schemas.microsoft.com/office/drawing/2014/main" id="{58AD950F-38E6-2DEE-6C84-D0C34316083D}"/>
              </a:ext>
            </a:extLst>
          </p:cNvPr>
          <p:cNvSpPr txBox="1"/>
          <p:nvPr/>
        </p:nvSpPr>
        <p:spPr>
          <a:xfrm>
            <a:off x="898814" y="2099829"/>
            <a:ext cx="36350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highlight>
                  <a:srgbClr val="FFFF00"/>
                </a:highlight>
              </a:rPr>
              <a:t>กรุณากรอกรหัสที่ได้รับทาง</a:t>
            </a:r>
            <a:r>
              <a:rPr lang="en-US" sz="1200">
                <a:highlight>
                  <a:srgbClr val="FFFF00"/>
                </a:highlight>
              </a:rPr>
              <a:t> SMS </a:t>
            </a:r>
            <a:r>
              <a:rPr lang="en-US" sz="1200" err="1">
                <a:highlight>
                  <a:srgbClr val="FFFF00"/>
                </a:highlight>
              </a:rPr>
              <a:t>ผ่านหมายเลขโทรศัพท์</a:t>
            </a:r>
            <a:r>
              <a:rPr lang="en-US" sz="1200">
                <a:highlight>
                  <a:srgbClr val="FFFF00"/>
                </a:highlight>
              </a:rPr>
              <a:t> {{</a:t>
            </a:r>
            <a:r>
              <a:rPr lang="en-US" sz="1200" err="1">
                <a:highlight>
                  <a:srgbClr val="FFFF00"/>
                </a:highlight>
              </a:rPr>
              <a:t>mobile_number</a:t>
            </a:r>
            <a:r>
              <a:rPr lang="en-US" sz="1200">
                <a:highlight>
                  <a:srgbClr val="FFFF00"/>
                </a:highlight>
              </a:rPr>
              <a:t>}} </a:t>
            </a:r>
            <a:r>
              <a:rPr lang="en-US" sz="1200" err="1">
                <a:highlight>
                  <a:srgbClr val="FFFF00"/>
                </a:highlight>
              </a:rPr>
              <a:t>และตั้งรหัสผ่านใหม่</a:t>
            </a:r>
            <a:endParaRPr lang="en-US" sz="1200">
              <a:highlight>
                <a:srgbClr val="FFFF00"/>
              </a:highlight>
            </a:endParaRPr>
          </a:p>
          <a:p>
            <a:r>
              <a:rPr lang="en-US" sz="1200">
                <a:highlight>
                  <a:srgbClr val="FFFF00"/>
                </a:highlight>
              </a:rPr>
              <a:t>[8/9/22]</a:t>
            </a:r>
          </a:p>
        </p:txBody>
      </p:sp>
    </p:spTree>
    <p:extLst>
      <p:ext uri="{BB962C8B-B14F-4D97-AF65-F5344CB8AC3E}">
        <p14:creationId xmlns:p14="http://schemas.microsoft.com/office/powerpoint/2010/main" val="4021387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A8AE1-6F71-4588-0207-8AEACC46E4B5}"/>
              </a:ext>
            </a:extLst>
          </p:cNvPr>
          <p:cNvSpPr>
            <a:spLocks noGrp="1"/>
          </p:cNvSpPr>
          <p:nvPr>
            <p:ph type="body" sz="quarter" idx="27"/>
          </p:nvPr>
        </p:nvSpPr>
        <p:spPr/>
        <p:txBody>
          <a:bodyPr/>
          <a:lstStyle/>
          <a:p>
            <a:r>
              <a:rPr lang="en-US"/>
              <a:t>Home Screen and Goals</a:t>
            </a:r>
          </a:p>
        </p:txBody>
      </p:sp>
      <p:pic>
        <p:nvPicPr>
          <p:cNvPr id="45058" name="Picture 2" descr="Image">
            <a:extLst>
              <a:ext uri="{FF2B5EF4-FFF2-40B4-BE49-F238E27FC236}">
                <a16:creationId xmlns:a16="http://schemas.microsoft.com/office/drawing/2014/main" id="{4B018816-48B8-3949-8407-0D13033E5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181" y="985231"/>
            <a:ext cx="2443168" cy="52878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a:extLst>
              <a:ext uri="{FF2B5EF4-FFF2-40B4-BE49-F238E27FC236}">
                <a16:creationId xmlns:a16="http://schemas.microsoft.com/office/drawing/2014/main" id="{302F6CBF-3CA6-E0FE-581E-AB6DF8DEA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99" y="985232"/>
            <a:ext cx="2444392" cy="52878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E258E3-275E-1542-EF33-8434636C4AE7}"/>
              </a:ext>
            </a:extLst>
          </p:cNvPr>
          <p:cNvSpPr txBox="1"/>
          <p:nvPr/>
        </p:nvSpPr>
        <p:spPr>
          <a:xfrm>
            <a:off x="1540314" y="2174419"/>
            <a:ext cx="98125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r>
              <a:rPr lang="en-US" sz="1400" err="1">
                <a:highlight>
                  <a:srgbClr val="FFFF00"/>
                </a:highlight>
              </a:rPr>
              <a:t>ห้ามพลาด</a:t>
            </a:r>
            <a:endParaRPr lang="en-US" sz="1400">
              <a:highlight>
                <a:srgbClr val="FFFF00"/>
              </a:highlight>
            </a:endParaRPr>
          </a:p>
        </p:txBody>
      </p:sp>
      <p:pic>
        <p:nvPicPr>
          <p:cNvPr id="4100" name="Picture 4" descr="Image">
            <a:extLst>
              <a:ext uri="{FF2B5EF4-FFF2-40B4-BE49-F238E27FC236}">
                <a16:creationId xmlns:a16="http://schemas.microsoft.com/office/drawing/2014/main" id="{0EE38A59-C67A-7B56-97E9-1DC60709F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488" y="985231"/>
            <a:ext cx="2443168" cy="52878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a:extLst>
              <a:ext uri="{FF2B5EF4-FFF2-40B4-BE49-F238E27FC236}">
                <a16:creationId xmlns:a16="http://schemas.microsoft.com/office/drawing/2014/main" id="{BD3E72E6-9A5B-81DA-BCC6-1639F7582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6370" y="985231"/>
            <a:ext cx="2444392" cy="52878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104BA5-5097-4FB0-A30D-28E61D265D08}"/>
              </a:ext>
            </a:extLst>
          </p:cNvPr>
          <p:cNvSpPr/>
          <p:nvPr/>
        </p:nvSpPr>
        <p:spPr>
          <a:xfrm>
            <a:off x="2409180" y="2492170"/>
            <a:ext cx="1593850" cy="9525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[BT]Updated on </a:t>
            </a:r>
            <a:r>
              <a:rPr lang="en-HK" err="1"/>
              <a:t>lokalise</a:t>
            </a:r>
            <a:endParaRPr lang="en-HK"/>
          </a:p>
        </p:txBody>
      </p:sp>
      <p:sp>
        <p:nvSpPr>
          <p:cNvPr id="4" name="Oval 3">
            <a:extLst>
              <a:ext uri="{FF2B5EF4-FFF2-40B4-BE49-F238E27FC236}">
                <a16:creationId xmlns:a16="http://schemas.microsoft.com/office/drawing/2014/main" id="{8E99311D-21DF-47E9-8FF7-CD265EC5D9F5}"/>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Speech Bubble: Rectangle 6">
            <a:extLst>
              <a:ext uri="{FF2B5EF4-FFF2-40B4-BE49-F238E27FC236}">
                <a16:creationId xmlns:a16="http://schemas.microsoft.com/office/drawing/2014/main" id="{086BE5A2-5573-831A-69A2-DE53EBEB6414}"/>
              </a:ext>
            </a:extLst>
          </p:cNvPr>
          <p:cNvSpPr/>
          <p:nvPr/>
        </p:nvSpPr>
        <p:spPr>
          <a:xfrm>
            <a:off x="2369947" y="2033945"/>
            <a:ext cx="2128728" cy="573369"/>
          </a:xfrm>
          <a:prstGeom prst="wedgeRectCallout">
            <a:avLst>
              <a:gd name="adj1" fmla="val -66111"/>
              <a:gd name="adj2" fmla="val -17006"/>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solidFill>
                  <a:schemeClr val="tx1"/>
                </a:solidFill>
              </a:rPr>
              <a:t>Done 8 Aug 2022</a:t>
            </a:r>
            <a:endParaRPr lang="en-US" dirty="0">
              <a:solidFill>
                <a:schemeClr val="tx1"/>
              </a:solidFill>
            </a:endParaRPr>
          </a:p>
        </p:txBody>
      </p:sp>
    </p:spTree>
    <p:extLst>
      <p:ext uri="{BB962C8B-B14F-4D97-AF65-F5344CB8AC3E}">
        <p14:creationId xmlns:p14="http://schemas.microsoft.com/office/powerpoint/2010/main" val="4149259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3FBCF0-9293-B2A7-A931-4F63A916CEA2}"/>
              </a:ext>
            </a:extLst>
          </p:cNvPr>
          <p:cNvSpPr>
            <a:spLocks noGrp="1"/>
          </p:cNvSpPr>
          <p:nvPr>
            <p:ph type="body" sz="quarter" idx="27"/>
          </p:nvPr>
        </p:nvSpPr>
        <p:spPr/>
        <p:txBody>
          <a:bodyPr/>
          <a:lstStyle/>
          <a:p>
            <a:r>
              <a:rPr lang="en-US"/>
              <a:t>Activity Sketch</a:t>
            </a:r>
          </a:p>
        </p:txBody>
      </p:sp>
      <p:pic>
        <p:nvPicPr>
          <p:cNvPr id="23554" name="Picture 2">
            <a:extLst>
              <a:ext uri="{FF2B5EF4-FFF2-40B4-BE49-F238E27FC236}">
                <a16:creationId xmlns:a16="http://schemas.microsoft.com/office/drawing/2014/main" id="{651E5FB4-84AE-715B-B9A8-8933FBFD8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99" y="1008000"/>
            <a:ext cx="2505825" cy="541800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4">
            <a:extLst>
              <a:ext uri="{FF2B5EF4-FFF2-40B4-BE49-F238E27FC236}">
                <a16:creationId xmlns:a16="http://schemas.microsoft.com/office/drawing/2014/main" id="{6861DD44-FC96-C271-F89E-8BB18F62F119}"/>
              </a:ext>
            </a:extLst>
          </p:cNvPr>
          <p:cNvSpPr/>
          <p:nvPr/>
        </p:nvSpPr>
        <p:spPr>
          <a:xfrm>
            <a:off x="1126884" y="4099899"/>
            <a:ext cx="1332054" cy="409781"/>
          </a:xfrm>
          <a:prstGeom prst="wedgeRectCallout">
            <a:avLst>
              <a:gd name="adj1" fmla="val -11529"/>
              <a:gd name="adj2" fmla="val 6154"/>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rPr>
              <a:t>Typo </a:t>
            </a:r>
            <a:r>
              <a:rPr lang="en-US" sz="1600" dirty="0">
                <a:solidFill>
                  <a:sysClr val="windowText" lastClr="000000"/>
                </a:solidFill>
              </a:rPr>
              <a:t>“</a:t>
            </a:r>
            <a:r>
              <a:rPr lang="th-TH" sz="1600" dirty="0">
                <a:solidFill>
                  <a:sysClr val="windowText" lastClr="000000"/>
                </a:solidFill>
              </a:rPr>
              <a:t>กรุณา”</a:t>
            </a:r>
            <a:endParaRPr lang="en-GB" sz="1600" dirty="0">
              <a:solidFill>
                <a:sysClr val="windowText" lastClr="000000"/>
              </a:solidFill>
            </a:endParaRPr>
          </a:p>
        </p:txBody>
      </p:sp>
      <p:sp>
        <p:nvSpPr>
          <p:cNvPr id="6" name="TextBox 5">
            <a:extLst>
              <a:ext uri="{FF2B5EF4-FFF2-40B4-BE49-F238E27FC236}">
                <a16:creationId xmlns:a16="http://schemas.microsoft.com/office/drawing/2014/main" id="{FDDA183A-5271-B762-F303-7AFA95DA82B6}"/>
              </a:ext>
            </a:extLst>
          </p:cNvPr>
          <p:cNvSpPr txBox="1"/>
          <p:nvPr/>
        </p:nvSpPr>
        <p:spPr>
          <a:xfrm>
            <a:off x="1465783" y="3717000"/>
            <a:ext cx="433037"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r>
              <a:rPr lang="th-TH" sz="1200">
                <a:solidFill>
                  <a:sysClr val="windowText" lastClr="000000"/>
                </a:solidFill>
                <a:highlight>
                  <a:srgbClr val="FFFF00"/>
                </a:highlight>
              </a:rPr>
              <a:t>กรุณา</a:t>
            </a:r>
            <a:endParaRPr lang="en-US" sz="1200">
              <a:highlight>
                <a:srgbClr val="FFFF00"/>
              </a:highlight>
            </a:endParaRPr>
          </a:p>
        </p:txBody>
      </p:sp>
      <p:sp>
        <p:nvSpPr>
          <p:cNvPr id="4" name="Rectangle 3">
            <a:extLst>
              <a:ext uri="{FF2B5EF4-FFF2-40B4-BE49-F238E27FC236}">
                <a16:creationId xmlns:a16="http://schemas.microsoft.com/office/drawing/2014/main" id="{55FE1D36-DF10-4F30-AB85-6540B3009271}"/>
              </a:ext>
            </a:extLst>
          </p:cNvPr>
          <p:cNvSpPr/>
          <p:nvPr/>
        </p:nvSpPr>
        <p:spPr>
          <a:xfrm>
            <a:off x="2824603" y="3574949"/>
            <a:ext cx="2780330" cy="135030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how do you get this screen, there should not be empty state under template</a:t>
            </a:r>
          </a:p>
        </p:txBody>
      </p:sp>
      <p:sp>
        <p:nvSpPr>
          <p:cNvPr id="8" name="TextBox 7">
            <a:extLst>
              <a:ext uri="{FF2B5EF4-FFF2-40B4-BE49-F238E27FC236}">
                <a16:creationId xmlns:a16="http://schemas.microsoft.com/office/drawing/2014/main" id="{14D10E6B-F3A4-4A74-AEF7-AD3BE67DC35D}"/>
              </a:ext>
            </a:extLst>
          </p:cNvPr>
          <p:cNvSpPr txBox="1"/>
          <p:nvPr/>
        </p:nvSpPr>
        <p:spPr>
          <a:xfrm>
            <a:off x="3403600" y="5163534"/>
            <a:ext cx="6096000" cy="369332"/>
          </a:xfrm>
          <a:prstGeom prst="rect">
            <a:avLst/>
          </a:prstGeom>
          <a:noFill/>
        </p:spPr>
        <p:txBody>
          <a:bodyPr wrap="square">
            <a:spAutoFit/>
          </a:bodyPr>
          <a:lstStyle/>
          <a:p>
            <a:r>
              <a:rPr lang="en-US" b="0" i="0">
                <a:solidFill>
                  <a:srgbClr val="FF0000"/>
                </a:solidFill>
                <a:effectLst/>
                <a:latin typeface="Slack-Lato"/>
              </a:rPr>
              <a:t>Key : </a:t>
            </a:r>
            <a:r>
              <a:rPr lang="en-US" b="0" i="0" err="1">
                <a:solidFill>
                  <a:srgbClr val="FF0000"/>
                </a:solidFill>
                <a:effectLst/>
                <a:latin typeface="Slack-Lato"/>
              </a:rPr>
              <a:t>Sketch.My_Gallery.Body</a:t>
            </a:r>
            <a:endParaRPr lang="en-HK">
              <a:solidFill>
                <a:srgbClr val="FF0000"/>
              </a:solidFill>
            </a:endParaRPr>
          </a:p>
        </p:txBody>
      </p:sp>
      <p:sp>
        <p:nvSpPr>
          <p:cNvPr id="9" name="Speech Bubble: Rectangle 8">
            <a:extLst>
              <a:ext uri="{FF2B5EF4-FFF2-40B4-BE49-F238E27FC236}">
                <a16:creationId xmlns:a16="http://schemas.microsoft.com/office/drawing/2014/main" id="{CE20CBE4-D8BB-F434-320D-277584AC7679}"/>
              </a:ext>
            </a:extLst>
          </p:cNvPr>
          <p:cNvSpPr/>
          <p:nvPr/>
        </p:nvSpPr>
        <p:spPr>
          <a:xfrm>
            <a:off x="577440" y="5025034"/>
            <a:ext cx="1789046" cy="646331"/>
          </a:xfrm>
          <a:prstGeom prst="wedgeRectCallout">
            <a:avLst>
              <a:gd name="adj1" fmla="val -6762"/>
              <a:gd name="adj2" fmla="val -105418"/>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FF0000"/>
                </a:solidFill>
              </a:rPr>
              <a:t>not yet revised</a:t>
            </a:r>
          </a:p>
          <a:p>
            <a:pPr algn="ctr"/>
            <a:r>
              <a:rPr lang="en-GB" sz="1400">
                <a:solidFill>
                  <a:srgbClr val="FF0000"/>
                </a:solidFill>
              </a:rPr>
              <a:t>As of 8 Aug 2022</a:t>
            </a:r>
          </a:p>
        </p:txBody>
      </p:sp>
      <p:pic>
        <p:nvPicPr>
          <p:cNvPr id="1026" name="Picture 2" descr="Image">
            <a:extLst>
              <a:ext uri="{FF2B5EF4-FFF2-40B4-BE49-F238E27FC236}">
                <a16:creationId xmlns:a16="http://schemas.microsoft.com/office/drawing/2014/main" id="{435CEFB6-546A-4775-29A9-5C8C7A275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6704" y="1008000"/>
            <a:ext cx="2504570" cy="5418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ACF9238-211D-D983-095C-3C2F4D385A44}"/>
              </a:ext>
            </a:extLst>
          </p:cNvPr>
          <p:cNvCxnSpPr/>
          <p:nvPr/>
        </p:nvCxnSpPr>
        <p:spPr>
          <a:xfrm>
            <a:off x="7372352" y="2187019"/>
            <a:ext cx="659876" cy="24603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F490A2E-87CE-C094-7AC4-ECC1FC4D6425}"/>
              </a:ext>
            </a:extLst>
          </p:cNvPr>
          <p:cNvSpPr txBox="1"/>
          <p:nvPr/>
        </p:nvSpPr>
        <p:spPr>
          <a:xfrm>
            <a:off x="538463" y="3719469"/>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cs typeface="Calibri"/>
              </a:rPr>
              <a:t>reviewed</a:t>
            </a:r>
            <a:endParaRPr lang="en-US" sz="1200" dirty="0"/>
          </a:p>
        </p:txBody>
      </p:sp>
    </p:spTree>
    <p:extLst>
      <p:ext uri="{BB962C8B-B14F-4D97-AF65-F5344CB8AC3E}">
        <p14:creationId xmlns:p14="http://schemas.microsoft.com/office/powerpoint/2010/main" val="1641394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A8AE1-6F71-4588-0207-8AEACC46E4B5}"/>
              </a:ext>
            </a:extLst>
          </p:cNvPr>
          <p:cNvSpPr>
            <a:spLocks noGrp="1"/>
          </p:cNvSpPr>
          <p:nvPr>
            <p:ph type="body" sz="quarter" idx="27"/>
          </p:nvPr>
        </p:nvSpPr>
        <p:spPr/>
        <p:txBody>
          <a:bodyPr/>
          <a:lstStyle/>
          <a:p>
            <a:r>
              <a:rPr lang="en-US">
                <a:latin typeface="Arial"/>
                <a:cs typeface="Arial"/>
              </a:rPr>
              <a:t>Activity Music</a:t>
            </a:r>
            <a:endParaRPr lang="en-GB"/>
          </a:p>
        </p:txBody>
      </p:sp>
      <p:grpSp>
        <p:nvGrpSpPr>
          <p:cNvPr id="3" name="Group 2">
            <a:extLst>
              <a:ext uri="{FF2B5EF4-FFF2-40B4-BE49-F238E27FC236}">
                <a16:creationId xmlns:a16="http://schemas.microsoft.com/office/drawing/2014/main" id="{13216A61-6E42-4BBB-6151-84459A32648C}"/>
              </a:ext>
            </a:extLst>
          </p:cNvPr>
          <p:cNvGrpSpPr/>
          <p:nvPr/>
        </p:nvGrpSpPr>
        <p:grpSpPr>
          <a:xfrm>
            <a:off x="3213288" y="1047504"/>
            <a:ext cx="5043548" cy="5375803"/>
            <a:chOff x="4510088" y="0"/>
            <a:chExt cx="6434137" cy="6858000"/>
          </a:xfrm>
        </p:grpSpPr>
        <p:pic>
          <p:nvPicPr>
            <p:cNvPr id="24582" name="Picture 6" descr="Image">
              <a:extLst>
                <a:ext uri="{FF2B5EF4-FFF2-40B4-BE49-F238E27FC236}">
                  <a16:creationId xmlns:a16="http://schemas.microsoft.com/office/drawing/2014/main" id="{F89F23A6-9C38-3B30-4FEB-672A65464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088" y="0"/>
              <a:ext cx="317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descr="Image">
              <a:extLst>
                <a:ext uri="{FF2B5EF4-FFF2-40B4-BE49-F238E27FC236}">
                  <a16:creationId xmlns:a16="http://schemas.microsoft.com/office/drawing/2014/main" id="{94E57B7D-669C-3E87-5DE0-BD91C84F1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988" y="0"/>
              <a:ext cx="3170237"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4588" name="Picture 12" descr="Image">
            <a:extLst>
              <a:ext uri="{FF2B5EF4-FFF2-40B4-BE49-F238E27FC236}">
                <a16:creationId xmlns:a16="http://schemas.microsoft.com/office/drawing/2014/main" id="{5FA876EB-64B3-9A36-ECBA-DBA1946DE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602" y="1047504"/>
            <a:ext cx="2485064" cy="5378496"/>
          </a:xfrm>
          <a:prstGeom prst="rect">
            <a:avLst/>
          </a:prstGeom>
          <a:noFill/>
          <a:extLst>
            <a:ext uri="{909E8E84-426E-40DD-AFC4-6F175D3DCCD1}">
              <a14:hiddenFill xmlns:a14="http://schemas.microsoft.com/office/drawing/2010/main">
                <a:solidFill>
                  <a:srgbClr val="FFFFFF"/>
                </a:solidFill>
              </a14:hiddenFill>
            </a:ext>
          </a:extLst>
        </p:spPr>
      </p:pic>
      <p:pic>
        <p:nvPicPr>
          <p:cNvPr id="24592" name="Picture 16" descr="Image">
            <a:extLst>
              <a:ext uri="{FF2B5EF4-FFF2-40B4-BE49-F238E27FC236}">
                <a16:creationId xmlns:a16="http://schemas.microsoft.com/office/drawing/2014/main" id="{5642557A-3A45-353C-452F-C3CB84CB9C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99" y="1047504"/>
            <a:ext cx="2485064" cy="53758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E140D1A-40D5-6EF3-2BCE-E66B593ACEE7}"/>
              </a:ext>
            </a:extLst>
          </p:cNvPr>
          <p:cNvSpPr txBox="1"/>
          <p:nvPr/>
        </p:nvSpPr>
        <p:spPr>
          <a:xfrm>
            <a:off x="8600678" y="3260131"/>
            <a:ext cx="1946911" cy="615553"/>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700">
                <a:solidFill>
                  <a:srgbClr val="FF0000"/>
                </a:solidFill>
              </a:defRPr>
            </a:lvl1pPr>
          </a:lstStyle>
          <a:p>
            <a:r>
              <a:rPr lang="th-TH" sz="2000">
                <a:solidFill>
                  <a:schemeClr val="tx1"/>
                </a:solidFill>
              </a:rPr>
              <a:t>กดยืนยัน เพื่อกลับไปยัง</a:t>
            </a:r>
          </a:p>
          <a:p>
            <a:r>
              <a:rPr lang="th-TH" sz="2000">
                <a:solidFill>
                  <a:schemeClr val="tx1"/>
                </a:solidFill>
              </a:rPr>
              <a:t>หน้าหลัก</a:t>
            </a:r>
          </a:p>
        </p:txBody>
      </p:sp>
      <p:sp>
        <p:nvSpPr>
          <p:cNvPr id="13" name="TextBox 12">
            <a:extLst>
              <a:ext uri="{FF2B5EF4-FFF2-40B4-BE49-F238E27FC236}">
                <a16:creationId xmlns:a16="http://schemas.microsoft.com/office/drawing/2014/main" id="{66C81B3E-C507-4C28-B091-EEA8825BA4E5}"/>
              </a:ext>
            </a:extLst>
          </p:cNvPr>
          <p:cNvSpPr txBox="1"/>
          <p:nvPr/>
        </p:nvSpPr>
        <p:spPr>
          <a:xfrm>
            <a:off x="9580634" y="2242040"/>
            <a:ext cx="2058050" cy="646331"/>
          </a:xfrm>
          <a:prstGeom prst="rect">
            <a:avLst/>
          </a:prstGeom>
          <a:solidFill>
            <a:srgbClr val="00B0F0"/>
          </a:solidFill>
        </p:spPr>
        <p:txBody>
          <a:bodyPr wrap="square" lIns="91440" tIns="45720" rIns="91440" bIns="45720" rtlCol="0" anchor="t">
            <a:spAutoFit/>
          </a:bodyPr>
          <a:lstStyle/>
          <a:p>
            <a:r>
              <a:rPr lang="en-HK"/>
              <a:t>[BT] updated on </a:t>
            </a:r>
            <a:r>
              <a:rPr lang="en-HK" err="1"/>
              <a:t>lokalise</a:t>
            </a:r>
            <a:endParaRPr lang="en-HK"/>
          </a:p>
        </p:txBody>
      </p:sp>
      <p:sp>
        <p:nvSpPr>
          <p:cNvPr id="10" name="Oval 9">
            <a:extLst>
              <a:ext uri="{FF2B5EF4-FFF2-40B4-BE49-F238E27FC236}">
                <a16:creationId xmlns:a16="http://schemas.microsoft.com/office/drawing/2014/main" id="{1CD70545-AC32-4709-B84D-C430573E3B1F}"/>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Speech Bubble: Rectangle 4">
            <a:extLst>
              <a:ext uri="{FF2B5EF4-FFF2-40B4-BE49-F238E27FC236}">
                <a16:creationId xmlns:a16="http://schemas.microsoft.com/office/drawing/2014/main" id="{3EE41F49-76C9-92EC-865E-3B620054E2DC}"/>
              </a:ext>
            </a:extLst>
          </p:cNvPr>
          <p:cNvSpPr/>
          <p:nvPr/>
        </p:nvSpPr>
        <p:spPr>
          <a:xfrm>
            <a:off x="10357291" y="3056048"/>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Tree>
    <p:extLst>
      <p:ext uri="{BB962C8B-B14F-4D97-AF65-F5344CB8AC3E}">
        <p14:creationId xmlns:p14="http://schemas.microsoft.com/office/powerpoint/2010/main" val="838127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687AEA-25B9-28B6-E936-030FEF6BDB09}"/>
              </a:ext>
            </a:extLst>
          </p:cNvPr>
          <p:cNvSpPr>
            <a:spLocks noGrp="1"/>
          </p:cNvSpPr>
          <p:nvPr>
            <p:ph type="body" sz="quarter" idx="27"/>
          </p:nvPr>
        </p:nvSpPr>
        <p:spPr/>
        <p:txBody>
          <a:bodyPr/>
          <a:lstStyle/>
          <a:p>
            <a:r>
              <a:rPr lang="en-US"/>
              <a:t>Activity </a:t>
            </a:r>
            <a:r>
              <a:rPr lang="en-US" err="1"/>
              <a:t>VaxProtect</a:t>
            </a:r>
            <a:endParaRPr lang="en-GB"/>
          </a:p>
        </p:txBody>
      </p:sp>
      <p:grpSp>
        <p:nvGrpSpPr>
          <p:cNvPr id="6" name="Group 5">
            <a:extLst>
              <a:ext uri="{FF2B5EF4-FFF2-40B4-BE49-F238E27FC236}">
                <a16:creationId xmlns:a16="http://schemas.microsoft.com/office/drawing/2014/main" id="{584E5990-67D5-DF45-83E3-1E6A73BF786A}"/>
              </a:ext>
            </a:extLst>
          </p:cNvPr>
          <p:cNvGrpSpPr/>
          <p:nvPr/>
        </p:nvGrpSpPr>
        <p:grpSpPr>
          <a:xfrm>
            <a:off x="540000" y="1349380"/>
            <a:ext cx="6779755" cy="4819191"/>
            <a:chOff x="4510088" y="0"/>
            <a:chExt cx="9648000" cy="6858000"/>
          </a:xfrm>
        </p:grpSpPr>
        <p:pic>
          <p:nvPicPr>
            <p:cNvPr id="13314" name="Picture 2" descr="Image">
              <a:extLst>
                <a:ext uri="{FF2B5EF4-FFF2-40B4-BE49-F238E27FC236}">
                  <a16:creationId xmlns:a16="http://schemas.microsoft.com/office/drawing/2014/main" id="{1C02CA76-7E86-9886-823F-EB325E32C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088" y="0"/>
              <a:ext cx="317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a:extLst>
                <a:ext uri="{FF2B5EF4-FFF2-40B4-BE49-F238E27FC236}">
                  <a16:creationId xmlns:a16="http://schemas.microsoft.com/office/drawing/2014/main" id="{2B87851B-55D0-1B45-269D-715793CE9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325"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a:extLst>
                <a:ext uri="{FF2B5EF4-FFF2-40B4-BE49-F238E27FC236}">
                  <a16:creationId xmlns:a16="http://schemas.microsoft.com/office/drawing/2014/main" id="{AC7E9A67-4330-C8F4-0834-0D6868E75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7851" y="0"/>
              <a:ext cx="3170237" cy="6858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851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687AEA-25B9-28B6-E936-030FEF6BDB09}"/>
              </a:ext>
            </a:extLst>
          </p:cNvPr>
          <p:cNvSpPr>
            <a:spLocks noGrp="1"/>
          </p:cNvSpPr>
          <p:nvPr>
            <p:ph type="body" sz="quarter" idx="27"/>
          </p:nvPr>
        </p:nvSpPr>
        <p:spPr/>
        <p:txBody>
          <a:bodyPr/>
          <a:lstStyle/>
          <a:p>
            <a:r>
              <a:rPr lang="en-US"/>
              <a:t>Activity </a:t>
            </a:r>
            <a:r>
              <a:rPr lang="en-US" err="1"/>
              <a:t>VaxProtect</a:t>
            </a:r>
            <a:endParaRPr lang="en-GB"/>
          </a:p>
        </p:txBody>
      </p:sp>
      <p:grpSp>
        <p:nvGrpSpPr>
          <p:cNvPr id="2" name="Group 1">
            <a:extLst>
              <a:ext uri="{FF2B5EF4-FFF2-40B4-BE49-F238E27FC236}">
                <a16:creationId xmlns:a16="http://schemas.microsoft.com/office/drawing/2014/main" id="{F332766E-744F-379A-1C71-ABA72B9FF503}"/>
              </a:ext>
            </a:extLst>
          </p:cNvPr>
          <p:cNvGrpSpPr/>
          <p:nvPr/>
        </p:nvGrpSpPr>
        <p:grpSpPr>
          <a:xfrm>
            <a:off x="540001" y="950495"/>
            <a:ext cx="7526315" cy="5254555"/>
            <a:chOff x="1184503" y="0"/>
            <a:chExt cx="9822994" cy="6858000"/>
          </a:xfrm>
        </p:grpSpPr>
        <p:pic>
          <p:nvPicPr>
            <p:cNvPr id="15362" name="Picture 2" descr="Image">
              <a:extLst>
                <a:ext uri="{FF2B5EF4-FFF2-40B4-BE49-F238E27FC236}">
                  <a16:creationId xmlns:a16="http://schemas.microsoft.com/office/drawing/2014/main" id="{CD96C367-9CE8-848E-01F9-CA01E961C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260" y="0"/>
              <a:ext cx="317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4416573C-07A5-0347-F1C2-1BDC8B690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088" y="0"/>
              <a:ext cx="3171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0C6D3308-AA29-5893-E540-9AD4388C0F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4503" y="0"/>
              <a:ext cx="3170237"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32475E6-00CE-598E-87E8-1911381BB581}"/>
              </a:ext>
            </a:extLst>
          </p:cNvPr>
          <p:cNvSpPr txBox="1"/>
          <p:nvPr/>
        </p:nvSpPr>
        <p:spPr>
          <a:xfrm>
            <a:off x="2253553" y="2451986"/>
            <a:ext cx="584898" cy="27699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a:t>เข็ม</a:t>
            </a:r>
            <a:endParaRPr lang="en-US"/>
          </a:p>
        </p:txBody>
      </p:sp>
      <p:sp>
        <p:nvSpPr>
          <p:cNvPr id="12" name="TextBox 11">
            <a:extLst>
              <a:ext uri="{FF2B5EF4-FFF2-40B4-BE49-F238E27FC236}">
                <a16:creationId xmlns:a16="http://schemas.microsoft.com/office/drawing/2014/main" id="{C8C7426E-18D1-6610-A517-09C8778F2847}"/>
              </a:ext>
            </a:extLst>
          </p:cNvPr>
          <p:cNvSpPr txBox="1"/>
          <p:nvPr/>
        </p:nvSpPr>
        <p:spPr>
          <a:xfrm>
            <a:off x="4813552" y="2409969"/>
            <a:ext cx="584898" cy="27699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a:t>เข็ม</a:t>
            </a:r>
            <a:endParaRPr lang="en-US"/>
          </a:p>
        </p:txBody>
      </p:sp>
      <p:sp>
        <p:nvSpPr>
          <p:cNvPr id="13" name="TextBox 12">
            <a:extLst>
              <a:ext uri="{FF2B5EF4-FFF2-40B4-BE49-F238E27FC236}">
                <a16:creationId xmlns:a16="http://schemas.microsoft.com/office/drawing/2014/main" id="{3F04F6BA-D01C-03B3-77CB-EA01674C397B}"/>
              </a:ext>
            </a:extLst>
          </p:cNvPr>
          <p:cNvSpPr txBox="1"/>
          <p:nvPr/>
        </p:nvSpPr>
        <p:spPr>
          <a:xfrm>
            <a:off x="7358953" y="2271470"/>
            <a:ext cx="584898" cy="27699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dirty="0"/>
              <a:t>เข็ม</a:t>
            </a:r>
            <a:endParaRPr lang="en-US" dirty="0"/>
          </a:p>
        </p:txBody>
      </p:sp>
      <p:sp>
        <p:nvSpPr>
          <p:cNvPr id="15" name="TextBox 14">
            <a:extLst>
              <a:ext uri="{FF2B5EF4-FFF2-40B4-BE49-F238E27FC236}">
                <a16:creationId xmlns:a16="http://schemas.microsoft.com/office/drawing/2014/main" id="{D9B4D75F-E1D4-CDB2-FF64-9A893BF5850B}"/>
              </a:ext>
            </a:extLst>
          </p:cNvPr>
          <p:cNvSpPr txBox="1"/>
          <p:nvPr/>
        </p:nvSpPr>
        <p:spPr>
          <a:xfrm>
            <a:off x="2546002" y="2890507"/>
            <a:ext cx="2183588" cy="678029"/>
          </a:xfrm>
          <a:prstGeom prst="rect">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ysClr val="windowText" lastClr="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Calibri"/>
              </a:rPr>
              <a:t>Check TH font (vowel)</a:t>
            </a:r>
          </a:p>
        </p:txBody>
      </p:sp>
      <p:sp>
        <p:nvSpPr>
          <p:cNvPr id="14" name="TextBox 13">
            <a:extLst>
              <a:ext uri="{FF2B5EF4-FFF2-40B4-BE49-F238E27FC236}">
                <a16:creationId xmlns:a16="http://schemas.microsoft.com/office/drawing/2014/main" id="{3B0375EC-E7AD-420F-85B4-09E56519FF6E}"/>
              </a:ext>
            </a:extLst>
          </p:cNvPr>
          <p:cNvSpPr txBox="1"/>
          <p:nvPr/>
        </p:nvSpPr>
        <p:spPr>
          <a:xfrm>
            <a:off x="6959378" y="3420713"/>
            <a:ext cx="2058050" cy="1200329"/>
          </a:xfrm>
          <a:prstGeom prst="rect">
            <a:avLst/>
          </a:prstGeom>
          <a:solidFill>
            <a:srgbClr val="00B0F0"/>
          </a:solidFill>
        </p:spPr>
        <p:txBody>
          <a:bodyPr wrap="square" lIns="91440" tIns="45720" rIns="91440" bIns="45720" rtlCol="0" anchor="t">
            <a:spAutoFit/>
          </a:bodyPr>
          <a:lstStyle/>
          <a:p>
            <a:r>
              <a:rPr lang="en-HK"/>
              <a:t>[BT] already in </a:t>
            </a:r>
            <a:r>
              <a:rPr lang="en-HK" err="1"/>
              <a:t>lokalise</a:t>
            </a:r>
            <a:r>
              <a:rPr lang="en-HK"/>
              <a:t>, but seems not displaying properly</a:t>
            </a:r>
          </a:p>
        </p:txBody>
      </p:sp>
      <p:sp>
        <p:nvSpPr>
          <p:cNvPr id="16" name="TextBox 15">
            <a:extLst>
              <a:ext uri="{FF2B5EF4-FFF2-40B4-BE49-F238E27FC236}">
                <a16:creationId xmlns:a16="http://schemas.microsoft.com/office/drawing/2014/main" id="{1358CA33-366F-479F-9E5C-2307823D0EC5}"/>
              </a:ext>
            </a:extLst>
          </p:cNvPr>
          <p:cNvSpPr txBox="1"/>
          <p:nvPr/>
        </p:nvSpPr>
        <p:spPr>
          <a:xfrm>
            <a:off x="796665" y="6366572"/>
            <a:ext cx="2291378" cy="276999"/>
          </a:xfrm>
          <a:prstGeom prst="rect">
            <a:avLst/>
          </a:prstGeom>
          <a:noFill/>
        </p:spPr>
        <p:txBody>
          <a:bodyPr wrap="square" rtlCol="0">
            <a:spAutoFit/>
          </a:bodyPr>
          <a:lstStyle/>
          <a:p>
            <a:r>
              <a:rPr lang="en-US" sz="1200">
                <a:solidFill>
                  <a:srgbClr val="FF0000"/>
                </a:solidFill>
              </a:rPr>
              <a:t>Key : </a:t>
            </a:r>
            <a:r>
              <a:rPr lang="en-US" sz="1200" err="1">
                <a:solidFill>
                  <a:srgbClr val="FF0000"/>
                </a:solidFill>
              </a:rPr>
              <a:t>Vaccine_Details.dosetitle</a:t>
            </a:r>
            <a:endParaRPr lang="en-US" sz="1200">
              <a:solidFill>
                <a:srgbClr val="FF0000"/>
              </a:solidFill>
            </a:endParaRPr>
          </a:p>
        </p:txBody>
      </p:sp>
      <p:sp>
        <p:nvSpPr>
          <p:cNvPr id="17" name="TextBox 16">
            <a:extLst>
              <a:ext uri="{FF2B5EF4-FFF2-40B4-BE49-F238E27FC236}">
                <a16:creationId xmlns:a16="http://schemas.microsoft.com/office/drawing/2014/main" id="{0576C92E-0DA9-4ACA-B0B5-E36C6592D094}"/>
              </a:ext>
            </a:extLst>
          </p:cNvPr>
          <p:cNvSpPr txBox="1"/>
          <p:nvPr/>
        </p:nvSpPr>
        <p:spPr>
          <a:xfrm>
            <a:off x="3249408" y="6366572"/>
            <a:ext cx="2291378" cy="276999"/>
          </a:xfrm>
          <a:prstGeom prst="rect">
            <a:avLst/>
          </a:prstGeom>
          <a:noFill/>
        </p:spPr>
        <p:txBody>
          <a:bodyPr wrap="square" rtlCol="0">
            <a:spAutoFit/>
          </a:bodyPr>
          <a:lstStyle/>
          <a:p>
            <a:r>
              <a:rPr lang="en-US" sz="1200">
                <a:solidFill>
                  <a:srgbClr val="FF0000"/>
                </a:solidFill>
              </a:rPr>
              <a:t>Key : </a:t>
            </a:r>
            <a:r>
              <a:rPr lang="en-US" sz="1200" err="1">
                <a:solidFill>
                  <a:srgbClr val="FF0000"/>
                </a:solidFill>
              </a:rPr>
              <a:t>Vaccine_Details.dosetitle</a:t>
            </a:r>
            <a:endParaRPr lang="en-US" sz="1200">
              <a:solidFill>
                <a:srgbClr val="FF0000"/>
              </a:solidFill>
            </a:endParaRPr>
          </a:p>
        </p:txBody>
      </p:sp>
      <p:sp>
        <p:nvSpPr>
          <p:cNvPr id="18" name="TextBox 17">
            <a:extLst>
              <a:ext uri="{FF2B5EF4-FFF2-40B4-BE49-F238E27FC236}">
                <a16:creationId xmlns:a16="http://schemas.microsoft.com/office/drawing/2014/main" id="{1E2C7E6E-77F2-45CD-9A1F-84A185922A4C}"/>
              </a:ext>
            </a:extLst>
          </p:cNvPr>
          <p:cNvSpPr txBox="1"/>
          <p:nvPr/>
        </p:nvSpPr>
        <p:spPr>
          <a:xfrm>
            <a:off x="5774937" y="6287500"/>
            <a:ext cx="2291378" cy="276999"/>
          </a:xfrm>
          <a:prstGeom prst="rect">
            <a:avLst/>
          </a:prstGeom>
          <a:noFill/>
        </p:spPr>
        <p:txBody>
          <a:bodyPr wrap="square" rtlCol="0">
            <a:spAutoFit/>
          </a:bodyPr>
          <a:lstStyle/>
          <a:p>
            <a:r>
              <a:rPr lang="en-US" sz="1200">
                <a:solidFill>
                  <a:srgbClr val="FF0000"/>
                </a:solidFill>
              </a:rPr>
              <a:t>Key : </a:t>
            </a:r>
            <a:r>
              <a:rPr lang="en-US" sz="1200" err="1">
                <a:solidFill>
                  <a:srgbClr val="FF0000"/>
                </a:solidFill>
              </a:rPr>
              <a:t>Vaccine_Details.dosetitle</a:t>
            </a:r>
            <a:endParaRPr lang="en-US" sz="1200">
              <a:solidFill>
                <a:srgbClr val="FF0000"/>
              </a:solidFill>
            </a:endParaRPr>
          </a:p>
        </p:txBody>
      </p:sp>
      <p:sp>
        <p:nvSpPr>
          <p:cNvPr id="19" name="Oval 18">
            <a:extLst>
              <a:ext uri="{FF2B5EF4-FFF2-40B4-BE49-F238E27FC236}">
                <a16:creationId xmlns:a16="http://schemas.microsoft.com/office/drawing/2014/main" id="{BCD5BD78-4D28-4701-A4F3-08164DC36B1F}"/>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Speech Bubble: Rectangle 7">
            <a:extLst>
              <a:ext uri="{FF2B5EF4-FFF2-40B4-BE49-F238E27FC236}">
                <a16:creationId xmlns:a16="http://schemas.microsoft.com/office/drawing/2014/main" id="{6B60AC24-6DA4-98F6-71AA-3C3732774552}"/>
              </a:ext>
            </a:extLst>
          </p:cNvPr>
          <p:cNvSpPr/>
          <p:nvPr/>
        </p:nvSpPr>
        <p:spPr>
          <a:xfrm>
            <a:off x="2616102" y="1537559"/>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
        <p:nvSpPr>
          <p:cNvPr id="7" name="TextBox 6">
            <a:extLst>
              <a:ext uri="{FF2B5EF4-FFF2-40B4-BE49-F238E27FC236}">
                <a16:creationId xmlns:a16="http://schemas.microsoft.com/office/drawing/2014/main" id="{866FC475-3529-F1A9-D5FC-4DF2286AFE3B}"/>
              </a:ext>
            </a:extLst>
          </p:cNvPr>
          <p:cNvSpPr txBox="1"/>
          <p:nvPr/>
        </p:nvSpPr>
        <p:spPr>
          <a:xfrm>
            <a:off x="2710691" y="2544719"/>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Tree>
    <p:extLst>
      <p:ext uri="{BB962C8B-B14F-4D97-AF65-F5344CB8AC3E}">
        <p14:creationId xmlns:p14="http://schemas.microsoft.com/office/powerpoint/2010/main" val="1214140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A8AE1-6F71-4588-0207-8AEACC46E4B5}"/>
              </a:ext>
            </a:extLst>
          </p:cNvPr>
          <p:cNvSpPr>
            <a:spLocks noGrp="1"/>
          </p:cNvSpPr>
          <p:nvPr>
            <p:ph type="body" sz="quarter" idx="27"/>
          </p:nvPr>
        </p:nvSpPr>
        <p:spPr/>
        <p:txBody>
          <a:bodyPr/>
          <a:lstStyle/>
          <a:p>
            <a:r>
              <a:rPr lang="en-US"/>
              <a:t>Activity Sketch</a:t>
            </a:r>
          </a:p>
        </p:txBody>
      </p:sp>
      <p:grpSp>
        <p:nvGrpSpPr>
          <p:cNvPr id="4" name="Group 3">
            <a:extLst>
              <a:ext uri="{FF2B5EF4-FFF2-40B4-BE49-F238E27FC236}">
                <a16:creationId xmlns:a16="http://schemas.microsoft.com/office/drawing/2014/main" id="{CC1E8643-6CDA-B723-B999-66E93B46E705}"/>
              </a:ext>
            </a:extLst>
          </p:cNvPr>
          <p:cNvGrpSpPr/>
          <p:nvPr/>
        </p:nvGrpSpPr>
        <p:grpSpPr>
          <a:xfrm>
            <a:off x="131784" y="1004207"/>
            <a:ext cx="9448850" cy="4849586"/>
            <a:chOff x="262413" y="1094014"/>
            <a:chExt cx="9671552" cy="4963887"/>
          </a:xfrm>
        </p:grpSpPr>
        <p:grpSp>
          <p:nvGrpSpPr>
            <p:cNvPr id="3" name="Group 2">
              <a:extLst>
                <a:ext uri="{FF2B5EF4-FFF2-40B4-BE49-F238E27FC236}">
                  <a16:creationId xmlns:a16="http://schemas.microsoft.com/office/drawing/2014/main" id="{0EAE7A8A-88F3-9A5B-0025-5DE399D5E6BF}"/>
                </a:ext>
              </a:extLst>
            </p:cNvPr>
            <p:cNvGrpSpPr/>
            <p:nvPr/>
          </p:nvGrpSpPr>
          <p:grpSpPr>
            <a:xfrm>
              <a:off x="262413" y="1094014"/>
              <a:ext cx="7242605" cy="4963886"/>
              <a:chOff x="1766888" y="0"/>
              <a:chExt cx="10006229" cy="6858000"/>
            </a:xfrm>
          </p:grpSpPr>
          <p:pic>
            <p:nvPicPr>
              <p:cNvPr id="22530" name="Picture 2">
                <a:extLst>
                  <a:ext uri="{FF2B5EF4-FFF2-40B4-BE49-F238E27FC236}">
                    <a16:creationId xmlns:a16="http://schemas.microsoft.com/office/drawing/2014/main" id="{74A0E2AB-629E-9784-18B9-D4870724C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8" y="0"/>
                <a:ext cx="317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27369F09-E7A0-D65A-0DCF-9848773BD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880" y="0"/>
                <a:ext cx="317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a:extLst>
                  <a:ext uri="{FF2B5EF4-FFF2-40B4-BE49-F238E27FC236}">
                    <a16:creationId xmlns:a16="http://schemas.microsoft.com/office/drawing/2014/main" id="{40F776DE-ACA2-61F0-BDAC-93663B73F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677" y="0"/>
                <a:ext cx="3168650"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2538" name="Picture 10" descr="Image">
              <a:extLst>
                <a:ext uri="{FF2B5EF4-FFF2-40B4-BE49-F238E27FC236}">
                  <a16:creationId xmlns:a16="http://schemas.microsoft.com/office/drawing/2014/main" id="{BABFBF04-9063-847C-3201-808552C76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9317" y="1094015"/>
              <a:ext cx="2294648" cy="4963886"/>
            </a:xfrm>
            <a:prstGeom prst="rect">
              <a:avLst/>
            </a:prstGeom>
            <a:noFill/>
            <a:extLst>
              <a:ext uri="{909E8E84-426E-40DD-AFC4-6F175D3DCCD1}">
                <a14:hiddenFill xmlns:a14="http://schemas.microsoft.com/office/drawing/2010/main">
                  <a:solidFill>
                    <a:srgbClr val="FFFFFF"/>
                  </a:solidFill>
                </a14:hiddenFill>
              </a:ext>
            </a:extLst>
          </p:spPr>
        </p:pic>
      </p:grpSp>
      <p:pic>
        <p:nvPicPr>
          <p:cNvPr id="22540" name="Picture 12" descr="Image">
            <a:extLst>
              <a:ext uri="{FF2B5EF4-FFF2-40B4-BE49-F238E27FC236}">
                <a16:creationId xmlns:a16="http://schemas.microsoft.com/office/drawing/2014/main" id="{7FC9D2C3-89D6-820B-B281-B8238C0C1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843" y="1004207"/>
            <a:ext cx="2240688" cy="48495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9012B80-B1C2-A7CD-5AFC-22C50132D97C}"/>
              </a:ext>
            </a:extLst>
          </p:cNvPr>
          <p:cNvSpPr txBox="1"/>
          <p:nvPr/>
        </p:nvSpPr>
        <p:spPr>
          <a:xfrm>
            <a:off x="9931888" y="3206697"/>
            <a:ext cx="1946911" cy="615553"/>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700">
                <a:solidFill>
                  <a:srgbClr val="FF0000"/>
                </a:solidFill>
              </a:defRPr>
            </a:lvl1pPr>
          </a:lstStyle>
          <a:p>
            <a:r>
              <a:rPr lang="th-TH" sz="2000" dirty="0">
                <a:solidFill>
                  <a:schemeClr val="tx1"/>
                </a:solidFill>
              </a:rPr>
              <a:t>กดยืนยัน เพื่อกลับไปยัง</a:t>
            </a:r>
          </a:p>
          <a:p>
            <a:r>
              <a:rPr lang="th-TH" sz="2000" dirty="0">
                <a:solidFill>
                  <a:schemeClr val="tx1"/>
                </a:solidFill>
              </a:rPr>
              <a:t>หน้าหลัก</a:t>
            </a:r>
          </a:p>
        </p:txBody>
      </p:sp>
      <p:sp>
        <p:nvSpPr>
          <p:cNvPr id="12" name="TextBox 11">
            <a:extLst>
              <a:ext uri="{FF2B5EF4-FFF2-40B4-BE49-F238E27FC236}">
                <a16:creationId xmlns:a16="http://schemas.microsoft.com/office/drawing/2014/main" id="{DE54FF16-DCEF-4DC9-B5A5-6D167A25D3DD}"/>
              </a:ext>
            </a:extLst>
          </p:cNvPr>
          <p:cNvSpPr txBox="1"/>
          <p:nvPr/>
        </p:nvSpPr>
        <p:spPr>
          <a:xfrm>
            <a:off x="9527599" y="2186252"/>
            <a:ext cx="2058050" cy="646331"/>
          </a:xfrm>
          <a:prstGeom prst="rect">
            <a:avLst/>
          </a:prstGeom>
          <a:solidFill>
            <a:srgbClr val="00B0F0"/>
          </a:solidFill>
        </p:spPr>
        <p:txBody>
          <a:bodyPr wrap="square" lIns="91440" tIns="45720" rIns="91440" bIns="45720" rtlCol="0" anchor="t">
            <a:spAutoFit/>
          </a:bodyPr>
          <a:lstStyle/>
          <a:p>
            <a:r>
              <a:rPr lang="en-HK"/>
              <a:t>[BT] updated on </a:t>
            </a:r>
            <a:r>
              <a:rPr lang="en-HK" err="1"/>
              <a:t>lokalise</a:t>
            </a:r>
            <a:endParaRPr lang="en-HK"/>
          </a:p>
        </p:txBody>
      </p:sp>
      <p:sp>
        <p:nvSpPr>
          <p:cNvPr id="13" name="Oval 12">
            <a:extLst>
              <a:ext uri="{FF2B5EF4-FFF2-40B4-BE49-F238E27FC236}">
                <a16:creationId xmlns:a16="http://schemas.microsoft.com/office/drawing/2014/main" id="{D19370A6-147F-4045-B310-25A739DE95AA}"/>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Speech Bubble: Rectangle 6">
            <a:extLst>
              <a:ext uri="{FF2B5EF4-FFF2-40B4-BE49-F238E27FC236}">
                <a16:creationId xmlns:a16="http://schemas.microsoft.com/office/drawing/2014/main" id="{DDFD2D4A-F075-6245-5D7E-E5CFDE6E2CBF}"/>
              </a:ext>
            </a:extLst>
          </p:cNvPr>
          <p:cNvSpPr/>
          <p:nvPr/>
        </p:nvSpPr>
        <p:spPr>
          <a:xfrm>
            <a:off x="11651253" y="2423444"/>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
        <p:nvSpPr>
          <p:cNvPr id="6" name="TextBox 5">
            <a:extLst>
              <a:ext uri="{FF2B5EF4-FFF2-40B4-BE49-F238E27FC236}">
                <a16:creationId xmlns:a16="http://schemas.microsoft.com/office/drawing/2014/main" id="{2B07F47B-356E-F9A2-9125-6FB4A9D1EBE0}"/>
              </a:ext>
            </a:extLst>
          </p:cNvPr>
          <p:cNvSpPr txBox="1"/>
          <p:nvPr/>
        </p:nvSpPr>
        <p:spPr>
          <a:xfrm>
            <a:off x="11187941" y="3687719"/>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
        <p:nvSpPr>
          <p:cNvPr id="5" name="Rectangle 4">
            <a:extLst>
              <a:ext uri="{FF2B5EF4-FFF2-40B4-BE49-F238E27FC236}">
                <a16:creationId xmlns:a16="http://schemas.microsoft.com/office/drawing/2014/main" id="{03C17F75-CF9F-4EA1-BF1C-740FA27B0FC2}"/>
              </a:ext>
            </a:extLst>
          </p:cNvPr>
          <p:cNvSpPr/>
          <p:nvPr/>
        </p:nvSpPr>
        <p:spPr>
          <a:xfrm>
            <a:off x="9180183" y="4489175"/>
            <a:ext cx="3193947" cy="20381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err="1"/>
              <a:t>Lokalise</a:t>
            </a:r>
            <a:r>
              <a:rPr lang="en-HK" dirty="0"/>
              <a:t> latest pull</a:t>
            </a:r>
          </a:p>
        </p:txBody>
      </p:sp>
      <p:pic>
        <p:nvPicPr>
          <p:cNvPr id="8" name="Picture 8" descr="Graphical user interface, text, application, chat or text message&#10;&#10;Description automatically generated">
            <a:extLst>
              <a:ext uri="{FF2B5EF4-FFF2-40B4-BE49-F238E27FC236}">
                <a16:creationId xmlns:a16="http://schemas.microsoft.com/office/drawing/2014/main" id="{34E73842-256D-CFE9-3913-E819F72F6784}"/>
              </a:ext>
            </a:extLst>
          </p:cNvPr>
          <p:cNvPicPr>
            <a:picLocks noChangeAspect="1"/>
          </p:cNvPicPr>
          <p:nvPr/>
        </p:nvPicPr>
        <p:blipFill>
          <a:blip r:embed="rId7"/>
          <a:stretch>
            <a:fillRect/>
          </a:stretch>
        </p:blipFill>
        <p:spPr>
          <a:xfrm>
            <a:off x="9411419" y="5813265"/>
            <a:ext cx="2743200" cy="321056"/>
          </a:xfrm>
          <a:prstGeom prst="rect">
            <a:avLst/>
          </a:prstGeom>
        </p:spPr>
      </p:pic>
    </p:spTree>
    <p:extLst>
      <p:ext uri="{BB962C8B-B14F-4D97-AF65-F5344CB8AC3E}">
        <p14:creationId xmlns:p14="http://schemas.microsoft.com/office/powerpoint/2010/main" val="188380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DFE5F1-7B96-41F8-1BD1-571AE47BA895}"/>
              </a:ext>
            </a:extLst>
          </p:cNvPr>
          <p:cNvSpPr>
            <a:spLocks noGrp="1"/>
          </p:cNvSpPr>
          <p:nvPr>
            <p:ph type="body" sz="quarter" idx="27"/>
          </p:nvPr>
        </p:nvSpPr>
        <p:spPr/>
        <p:txBody>
          <a:bodyPr/>
          <a:lstStyle/>
          <a:p>
            <a:r>
              <a:rPr lang="en-GB"/>
              <a:t>Activity </a:t>
            </a:r>
            <a:r>
              <a:rPr lang="en-GB" err="1"/>
              <a:t>Healthe</a:t>
            </a:r>
            <a:r>
              <a:rPr lang="en-GB"/>
              <a:t>-Me</a:t>
            </a:r>
          </a:p>
        </p:txBody>
      </p:sp>
      <p:sp>
        <p:nvSpPr>
          <p:cNvPr id="13" name="TextBox 12">
            <a:extLst>
              <a:ext uri="{FF2B5EF4-FFF2-40B4-BE49-F238E27FC236}">
                <a16:creationId xmlns:a16="http://schemas.microsoft.com/office/drawing/2014/main" id="{1997F05D-9980-4FE9-8098-89E2823FC209}"/>
              </a:ext>
            </a:extLst>
          </p:cNvPr>
          <p:cNvSpPr txBox="1"/>
          <p:nvPr/>
        </p:nvSpPr>
        <p:spPr>
          <a:xfrm>
            <a:off x="3072621" y="6314483"/>
            <a:ext cx="2291378" cy="276999"/>
          </a:xfrm>
          <a:prstGeom prst="rect">
            <a:avLst/>
          </a:prstGeom>
          <a:noFill/>
        </p:spPr>
        <p:txBody>
          <a:bodyPr wrap="square" rtlCol="0">
            <a:spAutoFit/>
          </a:bodyPr>
          <a:lstStyle/>
          <a:p>
            <a:r>
              <a:rPr lang="en-US" sz="1200">
                <a:solidFill>
                  <a:srgbClr val="FF0000"/>
                </a:solidFill>
              </a:rPr>
              <a:t>Coming from backend</a:t>
            </a:r>
          </a:p>
        </p:txBody>
      </p:sp>
      <p:pic>
        <p:nvPicPr>
          <p:cNvPr id="1026" name="Picture 2">
            <a:extLst>
              <a:ext uri="{FF2B5EF4-FFF2-40B4-BE49-F238E27FC236}">
                <a16:creationId xmlns:a16="http://schemas.microsoft.com/office/drawing/2014/main" id="{41950C08-34C0-E1BB-3544-B562E8216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319" y="1260763"/>
            <a:ext cx="2476798" cy="44750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0637B2-8FE2-C0BF-EF72-0FAC178F3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4006" y="1260763"/>
            <a:ext cx="2434247" cy="43364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091ACF-F962-3C2C-AA05-F50CBCA8D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7321" y="1260763"/>
            <a:ext cx="2493376" cy="4447309"/>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40F466C9-029F-7F06-ACE6-13805ED7787A}"/>
              </a:ext>
            </a:extLst>
          </p:cNvPr>
          <p:cNvSpPr/>
          <p:nvPr/>
        </p:nvSpPr>
        <p:spPr>
          <a:xfrm>
            <a:off x="9524171" y="994298"/>
            <a:ext cx="1939510" cy="1017647"/>
          </a:xfrm>
          <a:prstGeom prst="wedgeRectCallout">
            <a:avLst>
              <a:gd name="adj1" fmla="val -65040"/>
              <a:gd name="adj2" fmla="val 116525"/>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The upper characters are still missing in </a:t>
            </a:r>
            <a:r>
              <a:rPr lang="en-US" sz="1200" err="1">
                <a:solidFill>
                  <a:sysClr val="windowText" lastClr="000000"/>
                </a:solidFill>
              </a:rPr>
              <a:t>DigiChek</a:t>
            </a:r>
            <a:r>
              <a:rPr lang="en-US" sz="1200">
                <a:solidFill>
                  <a:sysClr val="windowText" lastClr="000000"/>
                </a:solidFill>
              </a:rPr>
              <a:t> (Health-Me)</a:t>
            </a:r>
            <a:endParaRPr lang="en-GB" sz="1200">
              <a:solidFill>
                <a:sysClr val="windowText" lastClr="000000"/>
              </a:solidFill>
            </a:endParaRPr>
          </a:p>
        </p:txBody>
      </p:sp>
      <p:sp>
        <p:nvSpPr>
          <p:cNvPr id="8" name="Oval 7">
            <a:extLst>
              <a:ext uri="{FF2B5EF4-FFF2-40B4-BE49-F238E27FC236}">
                <a16:creationId xmlns:a16="http://schemas.microsoft.com/office/drawing/2014/main" id="{323A828D-B504-4613-AE31-9A19C0FECC4A}"/>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 name="Speech Bubble: Rectangle 3">
            <a:extLst>
              <a:ext uri="{FF2B5EF4-FFF2-40B4-BE49-F238E27FC236}">
                <a16:creationId xmlns:a16="http://schemas.microsoft.com/office/drawing/2014/main" id="{A31222C7-7878-8CC0-65FD-2B297B279CB0}"/>
              </a:ext>
            </a:extLst>
          </p:cNvPr>
          <p:cNvSpPr/>
          <p:nvPr/>
        </p:nvSpPr>
        <p:spPr>
          <a:xfrm>
            <a:off x="9601089" y="295363"/>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Tree>
    <p:extLst>
      <p:ext uri="{BB962C8B-B14F-4D97-AF65-F5344CB8AC3E}">
        <p14:creationId xmlns:p14="http://schemas.microsoft.com/office/powerpoint/2010/main" val="1619681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DFE5F1-7B96-41F8-1BD1-571AE47BA895}"/>
              </a:ext>
            </a:extLst>
          </p:cNvPr>
          <p:cNvSpPr>
            <a:spLocks noGrp="1"/>
          </p:cNvSpPr>
          <p:nvPr>
            <p:ph type="body" sz="quarter" idx="27"/>
          </p:nvPr>
        </p:nvSpPr>
        <p:spPr/>
        <p:txBody>
          <a:bodyPr/>
          <a:lstStyle/>
          <a:p>
            <a:r>
              <a:rPr lang="en-GB"/>
              <a:t>Activity </a:t>
            </a:r>
            <a:r>
              <a:rPr lang="en-GB" err="1"/>
              <a:t>Healthe</a:t>
            </a:r>
            <a:r>
              <a:rPr lang="en-GB"/>
              <a:t>-Me</a:t>
            </a:r>
          </a:p>
        </p:txBody>
      </p:sp>
      <p:pic>
        <p:nvPicPr>
          <p:cNvPr id="3" name="Picture 3" descr="Text&#10;&#10;Description automatically generated">
            <a:extLst>
              <a:ext uri="{FF2B5EF4-FFF2-40B4-BE49-F238E27FC236}">
                <a16:creationId xmlns:a16="http://schemas.microsoft.com/office/drawing/2014/main" id="{6D15816E-B6A8-7922-5414-4963F6F8BB1E}"/>
              </a:ext>
            </a:extLst>
          </p:cNvPr>
          <p:cNvPicPr>
            <a:picLocks noChangeAspect="1"/>
          </p:cNvPicPr>
          <p:nvPr/>
        </p:nvPicPr>
        <p:blipFill>
          <a:blip r:embed="rId2"/>
          <a:stretch>
            <a:fillRect/>
          </a:stretch>
        </p:blipFill>
        <p:spPr>
          <a:xfrm>
            <a:off x="542096" y="1308100"/>
            <a:ext cx="2238974" cy="4834466"/>
          </a:xfrm>
          <a:prstGeom prst="rect">
            <a:avLst/>
          </a:prstGeom>
        </p:spPr>
      </p:pic>
      <p:sp>
        <p:nvSpPr>
          <p:cNvPr id="5" name="TextBox 4">
            <a:extLst>
              <a:ext uri="{FF2B5EF4-FFF2-40B4-BE49-F238E27FC236}">
                <a16:creationId xmlns:a16="http://schemas.microsoft.com/office/drawing/2014/main" id="{601242CB-BD46-80AC-4352-DE7BF26BDC2A}"/>
              </a:ext>
            </a:extLst>
          </p:cNvPr>
          <p:cNvSpPr txBox="1"/>
          <p:nvPr/>
        </p:nvSpPr>
        <p:spPr>
          <a:xfrm>
            <a:off x="720780" y="2335118"/>
            <a:ext cx="663958" cy="215444"/>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defTabSz="914400">
              <a:lnSpc>
                <a:spcPct val="100000"/>
              </a:lnSpc>
              <a:spcBef>
                <a:spcPts val="0"/>
              </a:spcBef>
              <a:spcAft>
                <a:spcPts val="0"/>
              </a:spcAft>
              <a:buNone/>
              <a:tabLst/>
            </a:pPr>
            <a:r>
              <a:rPr lang="th-TH" sz="1400"/>
              <a:t>เพียงพอ</a:t>
            </a:r>
            <a:endParaRPr lang="en-US" sz="2400"/>
          </a:p>
        </p:txBody>
      </p:sp>
      <p:sp>
        <p:nvSpPr>
          <p:cNvPr id="7" name="TextBox 6">
            <a:extLst>
              <a:ext uri="{FF2B5EF4-FFF2-40B4-BE49-F238E27FC236}">
                <a16:creationId xmlns:a16="http://schemas.microsoft.com/office/drawing/2014/main" id="{BBCB62F9-0FA4-4E52-815E-BBDD474F0E30}"/>
              </a:ext>
            </a:extLst>
          </p:cNvPr>
          <p:cNvSpPr txBox="1"/>
          <p:nvPr/>
        </p:nvSpPr>
        <p:spPr>
          <a:xfrm>
            <a:off x="4145772" y="2335118"/>
            <a:ext cx="6096982" cy="3471720"/>
          </a:xfrm>
          <a:prstGeom prst="rect">
            <a:avLst/>
          </a:prstGeom>
          <a:noFill/>
        </p:spPr>
        <p:txBody>
          <a:bodyPr wrap="square" lIns="91440" tIns="45720" rIns="91440" bIns="45720" anchor="t">
            <a:spAutoFit/>
          </a:bodyPr>
          <a:lstStyle/>
          <a:p>
            <a:r>
              <a:rPr lang="en-US" b="0" i="0" err="1">
                <a:solidFill>
                  <a:srgbClr val="1D1C1D"/>
                </a:solidFill>
                <a:effectLst/>
                <a:latin typeface="Slack-Lato"/>
              </a:rPr>
              <a:t>Digicheck_Lighting.condition_poor</a:t>
            </a:r>
            <a:r>
              <a:rPr lang="en-US">
                <a:solidFill>
                  <a:srgbClr val="1D1C1D"/>
                </a:solidFill>
                <a:latin typeface="Slack-Lato"/>
              </a:rPr>
              <a:t> </a:t>
            </a:r>
            <a:endParaRPr lang="en-US" b="0" i="0">
              <a:solidFill>
                <a:srgbClr val="1D1C1D"/>
              </a:solidFill>
              <a:effectLst/>
              <a:latin typeface="Slack-Lato"/>
            </a:endParaRPr>
          </a:p>
          <a:p>
            <a:r>
              <a:rPr lang="en-US">
                <a:solidFill>
                  <a:srgbClr val="1D1C1D"/>
                </a:solidFill>
                <a:latin typeface="Slack-Lato"/>
              </a:rPr>
              <a:t>EN = poor</a:t>
            </a:r>
          </a:p>
          <a:p>
            <a:r>
              <a:rPr lang="en-US"/>
              <a:t>TH= </a:t>
            </a:r>
            <a:r>
              <a:rPr lang="en-US" err="1">
                <a:ea typeface="+mn-lt"/>
                <a:cs typeface="+mn-lt"/>
              </a:rPr>
              <a:t>น้อยเกินไป</a:t>
            </a:r>
            <a:endParaRPr lang="en-US">
              <a:ea typeface="+mn-lt"/>
              <a:cs typeface="+mn-lt"/>
            </a:endParaRPr>
          </a:p>
          <a:p>
            <a:br>
              <a:rPr lang="en-US"/>
            </a:br>
            <a:r>
              <a:rPr lang="en-US" b="0" i="0" err="1">
                <a:solidFill>
                  <a:srgbClr val="1D1C1D"/>
                </a:solidFill>
                <a:effectLst/>
                <a:latin typeface="Slack-Lato"/>
              </a:rPr>
              <a:t>Digicheck_Lighting.condition_good</a:t>
            </a:r>
            <a:br>
              <a:rPr lang="en-US"/>
            </a:br>
            <a:r>
              <a:rPr lang="en-US"/>
              <a:t>EN = good</a:t>
            </a:r>
          </a:p>
          <a:p>
            <a:r>
              <a:rPr lang="en-US"/>
              <a:t>TH= </a:t>
            </a:r>
            <a:r>
              <a:rPr lang="en-US" err="1">
                <a:ea typeface="+mn-lt"/>
                <a:cs typeface="+mn-lt"/>
              </a:rPr>
              <a:t>เหมาะสม</a:t>
            </a:r>
            <a:endParaRPr lang="en-US">
              <a:ea typeface="+mn-lt"/>
              <a:cs typeface="+mn-lt"/>
            </a:endParaRPr>
          </a:p>
          <a:p>
            <a:endParaRPr lang="en-US"/>
          </a:p>
          <a:p>
            <a:r>
              <a:rPr lang="en-US" b="0" i="0" err="1">
                <a:solidFill>
                  <a:srgbClr val="1D1C1D"/>
                </a:solidFill>
                <a:effectLst/>
                <a:latin typeface="Slack-Lato"/>
              </a:rPr>
              <a:t>Digicheck_Lighting.condition_adequate</a:t>
            </a:r>
            <a:endParaRPr lang="en-US" b="0" i="0">
              <a:solidFill>
                <a:srgbClr val="1D1C1D"/>
              </a:solidFill>
              <a:effectLst/>
              <a:latin typeface="Slack-Lato"/>
            </a:endParaRPr>
          </a:p>
          <a:p>
            <a:r>
              <a:rPr lang="en-US">
                <a:solidFill>
                  <a:srgbClr val="1D1C1D"/>
                </a:solidFill>
                <a:latin typeface="Slack-Lato"/>
              </a:rPr>
              <a:t>EN= adequate</a:t>
            </a:r>
          </a:p>
          <a:p>
            <a:r>
              <a:rPr lang="en-US">
                <a:solidFill>
                  <a:srgbClr val="1D1C1D"/>
                </a:solidFill>
                <a:latin typeface="Slack-Lato"/>
              </a:rPr>
              <a:t>TH= </a:t>
            </a:r>
            <a:r>
              <a:rPr lang="en-US" err="1">
                <a:ea typeface="+mn-lt"/>
                <a:cs typeface="+mn-lt"/>
              </a:rPr>
              <a:t>เพียงพอ</a:t>
            </a:r>
            <a:endParaRPr lang="en-HK"/>
          </a:p>
        </p:txBody>
      </p:sp>
      <p:sp>
        <p:nvSpPr>
          <p:cNvPr id="8" name="Oval 7">
            <a:extLst>
              <a:ext uri="{FF2B5EF4-FFF2-40B4-BE49-F238E27FC236}">
                <a16:creationId xmlns:a16="http://schemas.microsoft.com/office/drawing/2014/main" id="{285D7511-D819-4E3B-AE6E-9562767DC1C0}"/>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 name="Rectangle 3">
            <a:extLst>
              <a:ext uri="{FF2B5EF4-FFF2-40B4-BE49-F238E27FC236}">
                <a16:creationId xmlns:a16="http://schemas.microsoft.com/office/drawing/2014/main" id="{CA48B426-F108-4959-858D-CEC07C491C09}"/>
              </a:ext>
            </a:extLst>
          </p:cNvPr>
          <p:cNvSpPr/>
          <p:nvPr/>
        </p:nvSpPr>
        <p:spPr>
          <a:xfrm>
            <a:off x="6019800" y="2688771"/>
            <a:ext cx="3603171" cy="148045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Updated on </a:t>
            </a:r>
            <a:r>
              <a:rPr lang="en-HK" err="1"/>
              <a:t>lokalise</a:t>
            </a:r>
            <a:endParaRPr lang="en-HK"/>
          </a:p>
        </p:txBody>
      </p:sp>
      <p:sp>
        <p:nvSpPr>
          <p:cNvPr id="6" name="TextBox 5">
            <a:extLst>
              <a:ext uri="{FF2B5EF4-FFF2-40B4-BE49-F238E27FC236}">
                <a16:creationId xmlns:a16="http://schemas.microsoft.com/office/drawing/2014/main" id="{54876BF6-8601-E0F5-005F-68C97C8FAD96}"/>
              </a:ext>
            </a:extLst>
          </p:cNvPr>
          <p:cNvSpPr txBox="1"/>
          <p:nvPr/>
        </p:nvSpPr>
        <p:spPr>
          <a:xfrm>
            <a:off x="1434587" y="2261112"/>
            <a:ext cx="2419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00FF00"/>
                </a:highlight>
              </a:rPr>
              <a:t>[Done] as of 8 Aug</a:t>
            </a:r>
          </a:p>
        </p:txBody>
      </p:sp>
    </p:spTree>
    <p:extLst>
      <p:ext uri="{BB962C8B-B14F-4D97-AF65-F5344CB8AC3E}">
        <p14:creationId xmlns:p14="http://schemas.microsoft.com/office/powerpoint/2010/main" val="70962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6BC0F-2BCC-2FE5-EDE0-E99F294C2F7D}"/>
              </a:ext>
            </a:extLst>
          </p:cNvPr>
          <p:cNvSpPr>
            <a:spLocks noGrp="1"/>
          </p:cNvSpPr>
          <p:nvPr>
            <p:ph type="body" sz="quarter" idx="27"/>
          </p:nvPr>
        </p:nvSpPr>
        <p:spPr/>
        <p:txBody>
          <a:bodyPr/>
          <a:lstStyle/>
          <a:p>
            <a:r>
              <a:rPr lang="en-GB"/>
              <a:t>Activity Monaural Beats</a:t>
            </a:r>
          </a:p>
        </p:txBody>
      </p:sp>
      <p:grpSp>
        <p:nvGrpSpPr>
          <p:cNvPr id="19" name="Group 18">
            <a:extLst>
              <a:ext uri="{FF2B5EF4-FFF2-40B4-BE49-F238E27FC236}">
                <a16:creationId xmlns:a16="http://schemas.microsoft.com/office/drawing/2014/main" id="{FB3BA298-67DD-6441-72E4-2F56347D957E}"/>
              </a:ext>
            </a:extLst>
          </p:cNvPr>
          <p:cNvGrpSpPr/>
          <p:nvPr/>
        </p:nvGrpSpPr>
        <p:grpSpPr>
          <a:xfrm>
            <a:off x="539999" y="914400"/>
            <a:ext cx="7620537" cy="5348314"/>
            <a:chOff x="395288" y="0"/>
            <a:chExt cx="9771611" cy="6858000"/>
          </a:xfrm>
        </p:grpSpPr>
        <p:pic>
          <p:nvPicPr>
            <p:cNvPr id="20" name="Picture 2">
              <a:extLst>
                <a:ext uri="{FF2B5EF4-FFF2-40B4-BE49-F238E27FC236}">
                  <a16:creationId xmlns:a16="http://schemas.microsoft.com/office/drawing/2014/main" id="{D063ABD5-0683-8CC2-3422-A331577DC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0"/>
              <a:ext cx="317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AFD130A4-D46F-2846-1F48-18091E32A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236" y="0"/>
              <a:ext cx="3171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a:extLst>
                <a:ext uri="{FF2B5EF4-FFF2-40B4-BE49-F238E27FC236}">
                  <a16:creationId xmlns:a16="http://schemas.microsoft.com/office/drawing/2014/main" id="{EF4F493E-861B-BA3C-0243-2234C50F8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249" y="0"/>
              <a:ext cx="3168650"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A799C637-E493-0C49-09A3-273BFB274B8F}"/>
              </a:ext>
            </a:extLst>
          </p:cNvPr>
          <p:cNvSpPr txBox="1"/>
          <p:nvPr/>
        </p:nvSpPr>
        <p:spPr>
          <a:xfrm>
            <a:off x="6202206" y="5100830"/>
            <a:ext cx="1521580" cy="226216"/>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1050" err="1"/>
              <a:t>พร้อมงีบหลับเติมพลัง</a:t>
            </a:r>
            <a:endParaRPr lang="en-US" sz="1050"/>
          </a:p>
        </p:txBody>
      </p:sp>
      <p:sp>
        <p:nvSpPr>
          <p:cNvPr id="8" name="TextBox 7">
            <a:extLst>
              <a:ext uri="{FF2B5EF4-FFF2-40B4-BE49-F238E27FC236}">
                <a16:creationId xmlns:a16="http://schemas.microsoft.com/office/drawing/2014/main" id="{6CF02718-8C83-4B15-ACD4-F48C6A129C18}"/>
              </a:ext>
            </a:extLst>
          </p:cNvPr>
          <p:cNvSpPr txBox="1"/>
          <p:nvPr/>
        </p:nvSpPr>
        <p:spPr>
          <a:xfrm>
            <a:off x="8082843" y="4890772"/>
            <a:ext cx="3332092" cy="923330"/>
          </a:xfrm>
          <a:prstGeom prst="rect">
            <a:avLst/>
          </a:prstGeom>
          <a:solidFill>
            <a:srgbClr val="00B0F0"/>
          </a:solidFill>
        </p:spPr>
        <p:txBody>
          <a:bodyPr wrap="square" rtlCol="0">
            <a:spAutoFit/>
          </a:bodyPr>
          <a:lstStyle/>
          <a:p>
            <a:r>
              <a:rPr lang="en-HK"/>
              <a:t>BT: dynamic value.</a:t>
            </a:r>
          </a:p>
          <a:p>
            <a:r>
              <a:rPr lang="th-TH" b="0" i="0">
                <a:effectLst/>
                <a:latin typeface="Graphik"/>
              </a:rPr>
              <a:t>พร้อมที่จะ {{</a:t>
            </a:r>
            <a:r>
              <a:rPr lang="en-HK" b="0" i="0">
                <a:effectLst/>
                <a:latin typeface="Graphik"/>
              </a:rPr>
              <a:t>goal}}</a:t>
            </a:r>
          </a:p>
          <a:p>
            <a:r>
              <a:rPr lang="en-HK">
                <a:latin typeface="Graphik"/>
              </a:rPr>
              <a:t>Pls advise what changes required</a:t>
            </a:r>
            <a:endParaRPr lang="en-HK"/>
          </a:p>
        </p:txBody>
      </p:sp>
      <p:sp>
        <p:nvSpPr>
          <p:cNvPr id="10" name="TextBox 9">
            <a:extLst>
              <a:ext uri="{FF2B5EF4-FFF2-40B4-BE49-F238E27FC236}">
                <a16:creationId xmlns:a16="http://schemas.microsoft.com/office/drawing/2014/main" id="{7ACF16ED-AB3B-4E37-8912-6727012A305D}"/>
              </a:ext>
            </a:extLst>
          </p:cNvPr>
          <p:cNvSpPr txBox="1"/>
          <p:nvPr/>
        </p:nvSpPr>
        <p:spPr>
          <a:xfrm>
            <a:off x="6096000" y="5658689"/>
            <a:ext cx="6096000" cy="369332"/>
          </a:xfrm>
          <a:prstGeom prst="rect">
            <a:avLst/>
          </a:prstGeom>
          <a:noFill/>
        </p:spPr>
        <p:txBody>
          <a:bodyPr wrap="square">
            <a:spAutoFit/>
          </a:bodyPr>
          <a:lstStyle/>
          <a:p>
            <a:r>
              <a:rPr lang="en-HK" b="0" i="0">
                <a:solidFill>
                  <a:srgbClr val="FF0000"/>
                </a:solidFill>
                <a:effectLst/>
                <a:latin typeface="Slack-Lato"/>
              </a:rPr>
              <a:t>Key : </a:t>
            </a:r>
            <a:r>
              <a:rPr lang="en-HK" b="0" i="0" err="1">
                <a:solidFill>
                  <a:srgbClr val="FF0000"/>
                </a:solidFill>
                <a:effectLst/>
                <a:latin typeface="Slack-Lato"/>
              </a:rPr>
              <a:t>timer_change.Primary</a:t>
            </a:r>
            <a:endParaRPr lang="en-HK">
              <a:solidFill>
                <a:srgbClr val="FF0000"/>
              </a:solidFill>
            </a:endParaRPr>
          </a:p>
        </p:txBody>
      </p:sp>
      <p:sp>
        <p:nvSpPr>
          <p:cNvPr id="3" name="Rectangle 2">
            <a:extLst>
              <a:ext uri="{FF2B5EF4-FFF2-40B4-BE49-F238E27FC236}">
                <a16:creationId xmlns:a16="http://schemas.microsoft.com/office/drawing/2014/main" id="{72506DD9-715D-4394-B12F-599A5B651B1D}"/>
              </a:ext>
            </a:extLst>
          </p:cNvPr>
          <p:cNvSpPr/>
          <p:nvPr/>
        </p:nvSpPr>
        <p:spPr>
          <a:xfrm>
            <a:off x="8519593" y="5295469"/>
            <a:ext cx="2971800" cy="7264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Updated on </a:t>
            </a:r>
            <a:r>
              <a:rPr lang="en-HK" err="1"/>
              <a:t>lokalise</a:t>
            </a:r>
            <a:endParaRPr lang="en-HK"/>
          </a:p>
        </p:txBody>
      </p:sp>
      <p:sp>
        <p:nvSpPr>
          <p:cNvPr id="11" name="Oval 10">
            <a:extLst>
              <a:ext uri="{FF2B5EF4-FFF2-40B4-BE49-F238E27FC236}">
                <a16:creationId xmlns:a16="http://schemas.microsoft.com/office/drawing/2014/main" id="{32A6C7AB-9C8B-456B-89A7-549A36D604BC}"/>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TextBox 4">
            <a:extLst>
              <a:ext uri="{FF2B5EF4-FFF2-40B4-BE49-F238E27FC236}">
                <a16:creationId xmlns:a16="http://schemas.microsoft.com/office/drawing/2014/main" id="{ECAA5F7E-DAF0-B22F-E229-96D6EAB22C66}"/>
              </a:ext>
            </a:extLst>
          </p:cNvPr>
          <p:cNvSpPr txBox="1"/>
          <p:nvPr/>
        </p:nvSpPr>
        <p:spPr>
          <a:xfrm>
            <a:off x="6092619" y="4620854"/>
            <a:ext cx="2419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00FF00"/>
                </a:highlight>
              </a:rPr>
              <a:t>[Done] as of 8 Aug</a:t>
            </a:r>
          </a:p>
        </p:txBody>
      </p:sp>
    </p:spTree>
    <p:extLst>
      <p:ext uri="{BB962C8B-B14F-4D97-AF65-F5344CB8AC3E}">
        <p14:creationId xmlns:p14="http://schemas.microsoft.com/office/powerpoint/2010/main" val="800690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6BC0F-2BCC-2FE5-EDE0-E99F294C2F7D}"/>
              </a:ext>
            </a:extLst>
          </p:cNvPr>
          <p:cNvSpPr>
            <a:spLocks noGrp="1"/>
          </p:cNvSpPr>
          <p:nvPr>
            <p:ph type="body" sz="quarter" idx="27"/>
          </p:nvPr>
        </p:nvSpPr>
        <p:spPr/>
        <p:txBody>
          <a:bodyPr/>
          <a:lstStyle/>
          <a:p>
            <a:r>
              <a:rPr lang="en-GB"/>
              <a:t>Wallet</a:t>
            </a:r>
          </a:p>
        </p:txBody>
      </p:sp>
      <p:pic>
        <p:nvPicPr>
          <p:cNvPr id="5124" name="Picture 4" descr="Image">
            <a:extLst>
              <a:ext uri="{FF2B5EF4-FFF2-40B4-BE49-F238E27FC236}">
                <a16:creationId xmlns:a16="http://schemas.microsoft.com/office/drawing/2014/main" id="{E54C0878-43CF-25CF-4667-1B8145517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99" y="936245"/>
            <a:ext cx="2419206" cy="52359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98EB12-EF4B-B64C-F85A-6FB0357F9C95}"/>
              </a:ext>
            </a:extLst>
          </p:cNvPr>
          <p:cNvSpPr txBox="1"/>
          <p:nvPr/>
        </p:nvSpPr>
        <p:spPr>
          <a:xfrm>
            <a:off x="1246909" y="1927936"/>
            <a:ext cx="614795" cy="27699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a:t>รางวัล</a:t>
            </a:r>
            <a:endParaRPr lang="en-US"/>
          </a:p>
        </p:txBody>
      </p:sp>
      <p:sp>
        <p:nvSpPr>
          <p:cNvPr id="5" name="Speech Bubble: Rectangle 4">
            <a:extLst>
              <a:ext uri="{FF2B5EF4-FFF2-40B4-BE49-F238E27FC236}">
                <a16:creationId xmlns:a16="http://schemas.microsoft.com/office/drawing/2014/main" id="{FECB9DF6-1224-3693-0C86-E80BA9D2AB2F}"/>
              </a:ext>
            </a:extLst>
          </p:cNvPr>
          <p:cNvSpPr/>
          <p:nvPr/>
        </p:nvSpPr>
        <p:spPr>
          <a:xfrm>
            <a:off x="1861704" y="1277219"/>
            <a:ext cx="1448561" cy="573369"/>
          </a:xfrm>
          <a:prstGeom prst="wedgeRectCallout">
            <a:avLst>
              <a:gd name="adj1" fmla="val -44636"/>
              <a:gd name="adj2" fmla="val 99726"/>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t>[Done]</a:t>
            </a:r>
            <a:endParaRPr lang="en-US"/>
          </a:p>
          <a:p>
            <a:pPr algn="ctr"/>
            <a:r>
              <a:rPr lang="en-GB" sz="1400"/>
              <a:t>8 Aug 2022</a:t>
            </a:r>
          </a:p>
        </p:txBody>
      </p:sp>
      <p:pic>
        <p:nvPicPr>
          <p:cNvPr id="2050" name="Picture 2" descr="Image">
            <a:extLst>
              <a:ext uri="{FF2B5EF4-FFF2-40B4-BE49-F238E27FC236}">
                <a16:creationId xmlns:a16="http://schemas.microsoft.com/office/drawing/2014/main" id="{2DCDE9F6-6775-D3D6-48B5-EB77897B0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717" y="810629"/>
            <a:ext cx="2535283" cy="5487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974BE6-98E7-4D5B-91BF-480EC616D317}"/>
              </a:ext>
            </a:extLst>
          </p:cNvPr>
          <p:cNvSpPr txBox="1"/>
          <p:nvPr/>
        </p:nvSpPr>
        <p:spPr>
          <a:xfrm>
            <a:off x="2158828" y="2407410"/>
            <a:ext cx="1448561" cy="646331"/>
          </a:xfrm>
          <a:prstGeom prst="rect">
            <a:avLst/>
          </a:prstGeom>
          <a:solidFill>
            <a:srgbClr val="00B0F0"/>
          </a:solidFill>
        </p:spPr>
        <p:txBody>
          <a:bodyPr wrap="square" rtlCol="0">
            <a:spAutoFit/>
          </a:bodyPr>
          <a:lstStyle/>
          <a:p>
            <a:r>
              <a:rPr lang="en-HK"/>
              <a:t>BT: updated on </a:t>
            </a:r>
            <a:r>
              <a:rPr lang="en-HK" err="1"/>
              <a:t>lokalise</a:t>
            </a:r>
            <a:endParaRPr lang="en-HK"/>
          </a:p>
        </p:txBody>
      </p:sp>
      <p:sp>
        <p:nvSpPr>
          <p:cNvPr id="8" name="Oval 7">
            <a:extLst>
              <a:ext uri="{FF2B5EF4-FFF2-40B4-BE49-F238E27FC236}">
                <a16:creationId xmlns:a16="http://schemas.microsoft.com/office/drawing/2014/main" id="{1FCCD179-E94E-488F-899F-0BE4DB49FFE0}"/>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913856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Image">
            <a:extLst>
              <a:ext uri="{FF2B5EF4-FFF2-40B4-BE49-F238E27FC236}">
                <a16:creationId xmlns:a16="http://schemas.microsoft.com/office/drawing/2014/main" id="{4C50B4B6-41A7-7C94-3E4B-441CF64E30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434" y="958380"/>
            <a:ext cx="2314769" cy="50074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a:extLst>
              <a:ext uri="{FF2B5EF4-FFF2-40B4-BE49-F238E27FC236}">
                <a16:creationId xmlns:a16="http://schemas.microsoft.com/office/drawing/2014/main" id="{2059CA88-C6D2-05C1-21AC-FF879EB70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091" y="972417"/>
            <a:ext cx="2579819" cy="5580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FE96BC0F-2BCC-2FE5-EDE0-E99F294C2F7D}"/>
              </a:ext>
            </a:extLst>
          </p:cNvPr>
          <p:cNvSpPr>
            <a:spLocks noGrp="1"/>
          </p:cNvSpPr>
          <p:nvPr>
            <p:ph type="body" sz="quarter" idx="27"/>
          </p:nvPr>
        </p:nvSpPr>
        <p:spPr/>
        <p:txBody>
          <a:bodyPr/>
          <a:lstStyle/>
          <a:p>
            <a:r>
              <a:rPr lang="en-US" err="1"/>
              <a:t>Favourites</a:t>
            </a:r>
            <a:endParaRPr lang="en-GB"/>
          </a:p>
        </p:txBody>
      </p:sp>
      <p:sp>
        <p:nvSpPr>
          <p:cNvPr id="4" name="TextBox 3">
            <a:extLst>
              <a:ext uri="{FF2B5EF4-FFF2-40B4-BE49-F238E27FC236}">
                <a16:creationId xmlns:a16="http://schemas.microsoft.com/office/drawing/2014/main" id="{CE98EB12-EF4B-B64C-F85A-6FB0357F9C95}"/>
              </a:ext>
            </a:extLst>
          </p:cNvPr>
          <p:cNvSpPr txBox="1"/>
          <p:nvPr/>
        </p:nvSpPr>
        <p:spPr>
          <a:xfrm>
            <a:off x="874241" y="2522687"/>
            <a:ext cx="614795" cy="215444"/>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400"/>
              <a:t>ยอดนิยม</a:t>
            </a:r>
            <a:endParaRPr lang="en-US" sz="1400"/>
          </a:p>
        </p:txBody>
      </p:sp>
      <p:sp>
        <p:nvSpPr>
          <p:cNvPr id="5" name="Speech Bubble: Rectangle 4">
            <a:extLst>
              <a:ext uri="{FF2B5EF4-FFF2-40B4-BE49-F238E27FC236}">
                <a16:creationId xmlns:a16="http://schemas.microsoft.com/office/drawing/2014/main" id="{FECB9DF6-1224-3693-0C86-E80BA9D2AB2F}"/>
              </a:ext>
            </a:extLst>
          </p:cNvPr>
          <p:cNvSpPr/>
          <p:nvPr/>
        </p:nvSpPr>
        <p:spPr>
          <a:xfrm>
            <a:off x="1861704" y="1277219"/>
            <a:ext cx="1448561" cy="573369"/>
          </a:xfrm>
          <a:prstGeom prst="wedgeRectCallout">
            <a:avLst>
              <a:gd name="adj1" fmla="val -44636"/>
              <a:gd name="adj2" fmla="val 99726"/>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rgbClr val="FF0000"/>
                </a:solidFill>
              </a:rPr>
              <a:t>not yet revised</a:t>
            </a:r>
          </a:p>
          <a:p>
            <a:pPr algn="ctr"/>
            <a:r>
              <a:rPr lang="en-US" sz="1400">
                <a:solidFill>
                  <a:srgbClr val="FF0000"/>
                </a:solidFill>
              </a:rPr>
              <a:t>8</a:t>
            </a:r>
            <a:r>
              <a:rPr lang="en-GB" sz="1400">
                <a:solidFill>
                  <a:srgbClr val="FF0000"/>
                </a:solidFill>
              </a:rPr>
              <a:t> Aug 2022</a:t>
            </a:r>
          </a:p>
        </p:txBody>
      </p:sp>
      <p:sp>
        <p:nvSpPr>
          <p:cNvPr id="8" name="Speech Bubble: Rectangle 7">
            <a:extLst>
              <a:ext uri="{FF2B5EF4-FFF2-40B4-BE49-F238E27FC236}">
                <a16:creationId xmlns:a16="http://schemas.microsoft.com/office/drawing/2014/main" id="{CC0B9B7D-7A4F-220F-8136-C8AE66043A76}"/>
              </a:ext>
            </a:extLst>
          </p:cNvPr>
          <p:cNvSpPr/>
          <p:nvPr/>
        </p:nvSpPr>
        <p:spPr>
          <a:xfrm>
            <a:off x="6718501" y="1921808"/>
            <a:ext cx="1229070" cy="418649"/>
          </a:xfrm>
          <a:prstGeom prst="wedgeRectCallout">
            <a:avLst>
              <a:gd name="adj1" fmla="val -43452"/>
              <a:gd name="adj2" fmla="val 72570"/>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Toggle go out of frame</a:t>
            </a:r>
          </a:p>
        </p:txBody>
      </p:sp>
      <p:sp>
        <p:nvSpPr>
          <p:cNvPr id="11" name="TextBox 10">
            <a:extLst>
              <a:ext uri="{FF2B5EF4-FFF2-40B4-BE49-F238E27FC236}">
                <a16:creationId xmlns:a16="http://schemas.microsoft.com/office/drawing/2014/main" id="{6A0315BC-2DC1-AF30-3202-01ACECF0087C}"/>
              </a:ext>
            </a:extLst>
          </p:cNvPr>
          <p:cNvSpPr txBox="1"/>
          <p:nvPr/>
        </p:nvSpPr>
        <p:spPr>
          <a:xfrm>
            <a:off x="1124488" y="3652878"/>
            <a:ext cx="1753462" cy="323165"/>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defPPr>
              <a:defRPr lang="en-US"/>
            </a:defPPr>
            <a:lvl1pPr marR="0" indent="0" algn="ctr">
              <a:lnSpc>
                <a:spcPct val="100000"/>
              </a:lnSpc>
              <a:spcBef>
                <a:spcPts val="0"/>
              </a:spcBef>
              <a:spcAft>
                <a:spcPts val="0"/>
              </a:spcAft>
              <a:buNone/>
              <a:tabLst/>
              <a:defRPr sz="1400"/>
            </a:lvl1pPr>
          </a:lstStyle>
          <a:p>
            <a:r>
              <a:rPr lang="th-TH" sz="1050"/>
              <a:t>ลองทำกิจกรรมเพิ่มอีกหน่อย</a:t>
            </a:r>
          </a:p>
          <a:p>
            <a:r>
              <a:rPr lang="th-TH" sz="1050"/>
              <a:t>แล้วกลับมาดูอีกทีนะ</a:t>
            </a:r>
          </a:p>
        </p:txBody>
      </p:sp>
      <p:sp>
        <p:nvSpPr>
          <p:cNvPr id="6" name="TextBox 5">
            <a:extLst>
              <a:ext uri="{FF2B5EF4-FFF2-40B4-BE49-F238E27FC236}">
                <a16:creationId xmlns:a16="http://schemas.microsoft.com/office/drawing/2014/main" id="{310F2BE2-74BB-50D6-4D4E-DFC7CAC3F05A}"/>
              </a:ext>
            </a:extLst>
          </p:cNvPr>
          <p:cNvSpPr txBox="1"/>
          <p:nvPr/>
        </p:nvSpPr>
        <p:spPr>
          <a:xfrm>
            <a:off x="2387900" y="3891448"/>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
        <p:nvSpPr>
          <p:cNvPr id="9" name="TextBox 8">
            <a:extLst>
              <a:ext uri="{FF2B5EF4-FFF2-40B4-BE49-F238E27FC236}">
                <a16:creationId xmlns:a16="http://schemas.microsoft.com/office/drawing/2014/main" id="{20029F43-52F6-B9A5-40BC-456EC5ED8765}"/>
              </a:ext>
            </a:extLst>
          </p:cNvPr>
          <p:cNvSpPr txBox="1"/>
          <p:nvPr/>
        </p:nvSpPr>
        <p:spPr>
          <a:xfrm>
            <a:off x="535817" y="2706114"/>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Tree>
    <p:extLst>
      <p:ext uri="{BB962C8B-B14F-4D97-AF65-F5344CB8AC3E}">
        <p14:creationId xmlns:p14="http://schemas.microsoft.com/office/powerpoint/2010/main" val="3171676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B4A6D3A0-7C9A-E2AC-B964-FBE2D964F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488" y="1124288"/>
            <a:ext cx="2450814" cy="53017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BF9BCEDA-F2D6-8FFD-3A6F-344376D72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593" y="1070919"/>
            <a:ext cx="2450814" cy="530171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FE96BC0F-2BCC-2FE5-EDE0-E99F294C2F7D}"/>
              </a:ext>
            </a:extLst>
          </p:cNvPr>
          <p:cNvSpPr>
            <a:spLocks noGrp="1"/>
          </p:cNvSpPr>
          <p:nvPr>
            <p:ph type="body" sz="quarter" idx="27"/>
          </p:nvPr>
        </p:nvSpPr>
        <p:spPr/>
        <p:txBody>
          <a:bodyPr/>
          <a:lstStyle/>
          <a:p>
            <a:r>
              <a:rPr lang="en-US" err="1"/>
              <a:t>Favourites</a:t>
            </a:r>
            <a:endParaRPr lang="en-GB"/>
          </a:p>
        </p:txBody>
      </p:sp>
      <p:sp>
        <p:nvSpPr>
          <p:cNvPr id="8" name="Speech Bubble: Rectangle 7">
            <a:extLst>
              <a:ext uri="{FF2B5EF4-FFF2-40B4-BE49-F238E27FC236}">
                <a16:creationId xmlns:a16="http://schemas.microsoft.com/office/drawing/2014/main" id="{CC0B9B7D-7A4F-220F-8136-C8AE66043A76}"/>
              </a:ext>
            </a:extLst>
          </p:cNvPr>
          <p:cNvSpPr/>
          <p:nvPr/>
        </p:nvSpPr>
        <p:spPr>
          <a:xfrm>
            <a:off x="7273777" y="2146595"/>
            <a:ext cx="1229070" cy="418649"/>
          </a:xfrm>
          <a:prstGeom prst="wedgeRectCallout">
            <a:avLst>
              <a:gd name="adj1" fmla="val -43452"/>
              <a:gd name="adj2" fmla="val 72570"/>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Toggle go out of frame</a:t>
            </a:r>
          </a:p>
        </p:txBody>
      </p:sp>
      <p:sp>
        <p:nvSpPr>
          <p:cNvPr id="11" name="TextBox 10">
            <a:extLst>
              <a:ext uri="{FF2B5EF4-FFF2-40B4-BE49-F238E27FC236}">
                <a16:creationId xmlns:a16="http://schemas.microsoft.com/office/drawing/2014/main" id="{6A0315BC-2DC1-AF30-3202-01ACECF0087C}"/>
              </a:ext>
            </a:extLst>
          </p:cNvPr>
          <p:cNvSpPr txBox="1"/>
          <p:nvPr/>
        </p:nvSpPr>
        <p:spPr>
          <a:xfrm>
            <a:off x="1477963" y="3721774"/>
            <a:ext cx="1911331" cy="369332"/>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defPPr>
              <a:defRPr lang="en-US"/>
            </a:defPPr>
            <a:lvl1pPr marR="0" indent="0" algn="ctr">
              <a:lnSpc>
                <a:spcPct val="100000"/>
              </a:lnSpc>
              <a:spcBef>
                <a:spcPts val="0"/>
              </a:spcBef>
              <a:spcAft>
                <a:spcPts val="0"/>
              </a:spcAft>
              <a:buNone/>
              <a:tabLst/>
              <a:defRPr sz="1400"/>
            </a:lvl1pPr>
          </a:lstStyle>
          <a:p>
            <a:r>
              <a:rPr lang="th-TH" sz="1200"/>
              <a:t>ชอบบทความและวิดีโอที่คุณเพิ่งเห็นหรือไม่?</a:t>
            </a:r>
          </a:p>
          <a:p>
            <a:r>
              <a:rPr lang="th-TH" sz="1200"/>
              <a:t>เพิ่มไปยังรายการโปรดได้เลย</a:t>
            </a:r>
          </a:p>
        </p:txBody>
      </p:sp>
      <p:sp>
        <p:nvSpPr>
          <p:cNvPr id="12" name="Speech Bubble: Rectangle 11">
            <a:extLst>
              <a:ext uri="{FF2B5EF4-FFF2-40B4-BE49-F238E27FC236}">
                <a16:creationId xmlns:a16="http://schemas.microsoft.com/office/drawing/2014/main" id="{6F263D05-1EEB-4FE6-BD2A-518D67125861}"/>
              </a:ext>
            </a:extLst>
          </p:cNvPr>
          <p:cNvSpPr/>
          <p:nvPr/>
        </p:nvSpPr>
        <p:spPr>
          <a:xfrm>
            <a:off x="3527672" y="2193423"/>
            <a:ext cx="1229070" cy="418649"/>
          </a:xfrm>
          <a:prstGeom prst="wedgeRectCallout">
            <a:avLst>
              <a:gd name="adj1" fmla="val -43452"/>
              <a:gd name="adj2" fmla="val 72570"/>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Toggle go out of frame</a:t>
            </a:r>
          </a:p>
        </p:txBody>
      </p:sp>
      <p:pic>
        <p:nvPicPr>
          <p:cNvPr id="2050" name="Picture 2" descr="Image">
            <a:extLst>
              <a:ext uri="{FF2B5EF4-FFF2-40B4-BE49-F238E27FC236}">
                <a16:creationId xmlns:a16="http://schemas.microsoft.com/office/drawing/2014/main" id="{7DCAA1A1-5618-BCE5-FF08-C59A9394E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9744" y="1070919"/>
            <a:ext cx="2450814" cy="5301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AF9062A-FDE5-C350-1678-BF867BCB4637}"/>
              </a:ext>
            </a:extLst>
          </p:cNvPr>
          <p:cNvSpPr/>
          <p:nvPr/>
        </p:nvSpPr>
        <p:spPr>
          <a:xfrm>
            <a:off x="10245865" y="2498103"/>
            <a:ext cx="954693" cy="2883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2997ECE-55C3-6699-6AEA-D1D40156F0A9}"/>
              </a:ext>
            </a:extLst>
          </p:cNvPr>
          <p:cNvSpPr txBox="1"/>
          <p:nvPr/>
        </p:nvSpPr>
        <p:spPr>
          <a:xfrm>
            <a:off x="3070525" y="3949656"/>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Tree>
    <p:extLst>
      <p:ext uri="{BB962C8B-B14F-4D97-AF65-F5344CB8AC3E}">
        <p14:creationId xmlns:p14="http://schemas.microsoft.com/office/powerpoint/2010/main" val="3577421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F6194C65-D790-35F5-4F41-452C3DAD7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261" y="874255"/>
            <a:ext cx="2474666" cy="535599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A0AD8CA5-E03B-1796-F70A-7F43BBAA5C38}"/>
              </a:ext>
            </a:extLst>
          </p:cNvPr>
          <p:cNvSpPr>
            <a:spLocks noGrp="1"/>
          </p:cNvSpPr>
          <p:nvPr>
            <p:ph type="body" sz="quarter" idx="27"/>
          </p:nvPr>
        </p:nvSpPr>
        <p:spPr/>
        <p:txBody>
          <a:bodyPr/>
          <a:lstStyle/>
          <a:p>
            <a:r>
              <a:rPr lang="en-GB"/>
              <a:t>Profile</a:t>
            </a:r>
          </a:p>
        </p:txBody>
      </p:sp>
      <p:pic>
        <p:nvPicPr>
          <p:cNvPr id="4" name="Picture 2" descr="Image">
            <a:extLst>
              <a:ext uri="{FF2B5EF4-FFF2-40B4-BE49-F238E27FC236}">
                <a16:creationId xmlns:a16="http://schemas.microsoft.com/office/drawing/2014/main" id="{44D21A9C-21A2-94A4-1A39-F6B1F5287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99" y="882072"/>
            <a:ext cx="2471055" cy="5348174"/>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4">
            <a:extLst>
              <a:ext uri="{FF2B5EF4-FFF2-40B4-BE49-F238E27FC236}">
                <a16:creationId xmlns:a16="http://schemas.microsoft.com/office/drawing/2014/main" id="{0657C3FE-6D1B-4D4A-F0BA-B3570201B9B2}"/>
              </a:ext>
            </a:extLst>
          </p:cNvPr>
          <p:cNvSpPr/>
          <p:nvPr/>
        </p:nvSpPr>
        <p:spPr>
          <a:xfrm>
            <a:off x="2203276" y="1710781"/>
            <a:ext cx="1448561" cy="573369"/>
          </a:xfrm>
          <a:prstGeom prst="wedgeRectCallout">
            <a:avLst>
              <a:gd name="adj1" fmla="val -44636"/>
              <a:gd name="adj2" fmla="val 99726"/>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chemeClr val="tx1"/>
                </a:solidFill>
              </a:rPr>
              <a:t>[Done] 8 Aug 2022</a:t>
            </a:r>
            <a:endParaRPr lang="en-US">
              <a:solidFill>
                <a:schemeClr val="tx1"/>
              </a:solidFill>
            </a:endParaRPr>
          </a:p>
        </p:txBody>
      </p:sp>
      <p:sp>
        <p:nvSpPr>
          <p:cNvPr id="6" name="TextBox 5">
            <a:extLst>
              <a:ext uri="{FF2B5EF4-FFF2-40B4-BE49-F238E27FC236}">
                <a16:creationId xmlns:a16="http://schemas.microsoft.com/office/drawing/2014/main" id="{FC9899A9-C69C-B558-9F58-56C69D3F38ED}"/>
              </a:ext>
            </a:extLst>
          </p:cNvPr>
          <p:cNvSpPr txBox="1"/>
          <p:nvPr/>
        </p:nvSpPr>
        <p:spPr>
          <a:xfrm>
            <a:off x="1585125" y="2546926"/>
            <a:ext cx="958432" cy="2646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highlight>
                  <a:srgbClr val="FFFF00"/>
                </a:highlight>
                <a:latin typeface="Arial"/>
                <a:cs typeface="Arial"/>
              </a:rPr>
              <a:t>22 </a:t>
            </a:r>
            <a:r>
              <a:rPr lang="th-TH" sz="800">
                <a:highlight>
                  <a:srgbClr val="FFFF00"/>
                </a:highlight>
                <a:latin typeface="Arial"/>
                <a:cs typeface="Arial"/>
              </a:rPr>
              <a:t>ตุลาคม 2534</a:t>
            </a:r>
            <a:endParaRPr lang="en-US" sz="800">
              <a:highlight>
                <a:srgbClr val="FFFF00"/>
              </a:highlight>
              <a:latin typeface="Arial"/>
              <a:cs typeface="Arial"/>
            </a:endParaRPr>
          </a:p>
        </p:txBody>
      </p:sp>
      <p:sp>
        <p:nvSpPr>
          <p:cNvPr id="7" name="Rectangle 6">
            <a:extLst>
              <a:ext uri="{FF2B5EF4-FFF2-40B4-BE49-F238E27FC236}">
                <a16:creationId xmlns:a16="http://schemas.microsoft.com/office/drawing/2014/main" id="{967F7DFE-50D5-9EC8-A779-7F0CB3C7C47C}"/>
              </a:ext>
            </a:extLst>
          </p:cNvPr>
          <p:cNvSpPr/>
          <p:nvPr/>
        </p:nvSpPr>
        <p:spPr>
          <a:xfrm>
            <a:off x="974735" y="3428999"/>
            <a:ext cx="2179212" cy="720611"/>
          </a:xfrm>
          <a:prstGeom prst="rect">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Cannot enable Face scan</a:t>
            </a:r>
          </a:p>
        </p:txBody>
      </p:sp>
      <p:cxnSp>
        <p:nvCxnSpPr>
          <p:cNvPr id="8" name="Straight Connector 7">
            <a:extLst>
              <a:ext uri="{FF2B5EF4-FFF2-40B4-BE49-F238E27FC236}">
                <a16:creationId xmlns:a16="http://schemas.microsoft.com/office/drawing/2014/main" id="{BF6C4A2E-E547-1569-EED6-6DF8FC67AADE}"/>
              </a:ext>
            </a:extLst>
          </p:cNvPr>
          <p:cNvCxnSpPr/>
          <p:nvPr/>
        </p:nvCxnSpPr>
        <p:spPr>
          <a:xfrm flipH="1">
            <a:off x="2613891" y="3278909"/>
            <a:ext cx="129309" cy="150091"/>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96A7016-D94A-4F3E-A79B-5368C32DB5A9}"/>
              </a:ext>
            </a:extLst>
          </p:cNvPr>
          <p:cNvSpPr/>
          <p:nvPr/>
        </p:nvSpPr>
        <p:spPr>
          <a:xfrm>
            <a:off x="352548" y="4476468"/>
            <a:ext cx="3025393" cy="102235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a:t>
            </a:r>
          </a:p>
          <a:p>
            <a:pPr algn="ctr"/>
            <a:r>
              <a:rPr lang="en-HK"/>
              <a:t>@Varun, this seems require tech</a:t>
            </a:r>
          </a:p>
        </p:txBody>
      </p:sp>
      <p:pic>
        <p:nvPicPr>
          <p:cNvPr id="2052" name="Picture 4" descr="Image">
            <a:extLst>
              <a:ext uri="{FF2B5EF4-FFF2-40B4-BE49-F238E27FC236}">
                <a16:creationId xmlns:a16="http://schemas.microsoft.com/office/drawing/2014/main" id="{F04FB0FB-2581-70EC-7CEC-6B91593B0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4814" y="874255"/>
            <a:ext cx="2471054" cy="53481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4B4CD6-9006-4882-818E-9534A0919FD2}"/>
              </a:ext>
            </a:extLst>
          </p:cNvPr>
          <p:cNvSpPr txBox="1"/>
          <p:nvPr/>
        </p:nvSpPr>
        <p:spPr>
          <a:xfrm>
            <a:off x="2543557" y="3548341"/>
            <a:ext cx="1448561" cy="923330"/>
          </a:xfrm>
          <a:prstGeom prst="rect">
            <a:avLst/>
          </a:prstGeom>
          <a:solidFill>
            <a:srgbClr val="00B0F0"/>
          </a:solidFill>
        </p:spPr>
        <p:txBody>
          <a:bodyPr wrap="square" rtlCol="0">
            <a:spAutoFit/>
          </a:bodyPr>
          <a:lstStyle/>
          <a:p>
            <a:r>
              <a:rPr lang="en-HK"/>
              <a:t>BT: [BE checking required]</a:t>
            </a:r>
          </a:p>
        </p:txBody>
      </p:sp>
      <p:sp>
        <p:nvSpPr>
          <p:cNvPr id="12" name="Oval 11">
            <a:extLst>
              <a:ext uri="{FF2B5EF4-FFF2-40B4-BE49-F238E27FC236}">
                <a16:creationId xmlns:a16="http://schemas.microsoft.com/office/drawing/2014/main" id="{FC55C9BC-779E-4419-8351-D5A4B5F35148}"/>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729938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Image">
            <a:extLst>
              <a:ext uri="{FF2B5EF4-FFF2-40B4-BE49-F238E27FC236}">
                <a16:creationId xmlns:a16="http://schemas.microsoft.com/office/drawing/2014/main" id="{6CF7B2A7-E2BD-4498-0760-A6D7A65DB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35" y="919259"/>
            <a:ext cx="2357227" cy="510181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A0AD8CA5-E03B-1796-F70A-7F43BBAA5C38}"/>
              </a:ext>
            </a:extLst>
          </p:cNvPr>
          <p:cNvSpPr>
            <a:spLocks noGrp="1"/>
          </p:cNvSpPr>
          <p:nvPr>
            <p:ph type="body" sz="quarter" idx="27"/>
          </p:nvPr>
        </p:nvSpPr>
        <p:spPr/>
        <p:txBody>
          <a:bodyPr/>
          <a:lstStyle/>
          <a:p>
            <a:r>
              <a:rPr lang="en-GB"/>
              <a:t>Profile</a:t>
            </a:r>
          </a:p>
        </p:txBody>
      </p:sp>
      <p:pic>
        <p:nvPicPr>
          <p:cNvPr id="1028" name="Picture 4" descr="Image">
            <a:extLst>
              <a:ext uri="{FF2B5EF4-FFF2-40B4-BE49-F238E27FC236}">
                <a16:creationId xmlns:a16="http://schemas.microsoft.com/office/drawing/2014/main" id="{CD2B0272-C3F8-E5C8-A41F-6953B51BD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918" y="919259"/>
            <a:ext cx="2443056" cy="52875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01EBD63-A3F8-B2A3-BDC9-C2BFEF981535}"/>
              </a:ext>
            </a:extLst>
          </p:cNvPr>
          <p:cNvSpPr txBox="1"/>
          <p:nvPr/>
        </p:nvSpPr>
        <p:spPr>
          <a:xfrm>
            <a:off x="4488695" y="2361146"/>
            <a:ext cx="958432" cy="2646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h-TH" sz="800">
                <a:highlight>
                  <a:srgbClr val="FFFF00"/>
                </a:highlight>
                <a:latin typeface="Arial"/>
                <a:cs typeface="Arial"/>
              </a:rPr>
              <a:t>ไม่ระบุ</a:t>
            </a:r>
            <a:endParaRPr lang="en-US" sz="800">
              <a:highlight>
                <a:srgbClr val="FFFF00"/>
              </a:highlight>
              <a:latin typeface="Arial"/>
              <a:cs typeface="Arial"/>
            </a:endParaRPr>
          </a:p>
        </p:txBody>
      </p:sp>
      <p:sp>
        <p:nvSpPr>
          <p:cNvPr id="15" name="TextBox 14">
            <a:extLst>
              <a:ext uri="{FF2B5EF4-FFF2-40B4-BE49-F238E27FC236}">
                <a16:creationId xmlns:a16="http://schemas.microsoft.com/office/drawing/2014/main" id="{672718FD-426C-8444-BB92-C880CD21A0AF}"/>
              </a:ext>
            </a:extLst>
          </p:cNvPr>
          <p:cNvSpPr txBox="1"/>
          <p:nvPr/>
        </p:nvSpPr>
        <p:spPr>
          <a:xfrm>
            <a:off x="1555712" y="2361146"/>
            <a:ext cx="9584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highlight>
                  <a:srgbClr val="FFFF00"/>
                </a:highlight>
                <a:latin typeface="Arial"/>
                <a:cs typeface="Arial"/>
              </a:rPr>
              <a:t>Prefer not to disclose</a:t>
            </a:r>
          </a:p>
        </p:txBody>
      </p:sp>
      <p:sp>
        <p:nvSpPr>
          <p:cNvPr id="16" name="Speech Bubble: Rectangle 15">
            <a:extLst>
              <a:ext uri="{FF2B5EF4-FFF2-40B4-BE49-F238E27FC236}">
                <a16:creationId xmlns:a16="http://schemas.microsoft.com/office/drawing/2014/main" id="{8C2AE473-6AE1-3228-6869-35170A460128}"/>
              </a:ext>
            </a:extLst>
          </p:cNvPr>
          <p:cNvSpPr/>
          <p:nvPr/>
        </p:nvSpPr>
        <p:spPr>
          <a:xfrm>
            <a:off x="4854693" y="1618603"/>
            <a:ext cx="2482614" cy="573369"/>
          </a:xfrm>
          <a:prstGeom prst="wedgeRectCallout">
            <a:avLst>
              <a:gd name="adj1" fmla="val -44636"/>
              <a:gd name="adj2" fmla="val 99726"/>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ysClr val="windowText" lastClr="000000"/>
                </a:solidFill>
              </a:rPr>
              <a:t>[Done] Revise to TH when a user select TH language</a:t>
            </a:r>
          </a:p>
        </p:txBody>
      </p:sp>
      <p:sp>
        <p:nvSpPr>
          <p:cNvPr id="17" name="Speech Bubble: Rectangle 16">
            <a:extLst>
              <a:ext uri="{FF2B5EF4-FFF2-40B4-BE49-F238E27FC236}">
                <a16:creationId xmlns:a16="http://schemas.microsoft.com/office/drawing/2014/main" id="{191A8F4B-9F3F-E5F2-5B80-048B295C3603}"/>
              </a:ext>
            </a:extLst>
          </p:cNvPr>
          <p:cNvSpPr/>
          <p:nvPr/>
        </p:nvSpPr>
        <p:spPr>
          <a:xfrm>
            <a:off x="1585125" y="1521570"/>
            <a:ext cx="2482614" cy="573369"/>
          </a:xfrm>
          <a:prstGeom prst="wedgeRectCallout">
            <a:avLst>
              <a:gd name="adj1" fmla="val -44636"/>
              <a:gd name="adj2" fmla="val 99726"/>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cs typeface="Calibri"/>
              </a:rPr>
              <a:t>[Done] Revise EN content</a:t>
            </a:r>
          </a:p>
        </p:txBody>
      </p:sp>
      <p:sp>
        <p:nvSpPr>
          <p:cNvPr id="9" name="TextBox 8">
            <a:extLst>
              <a:ext uri="{FF2B5EF4-FFF2-40B4-BE49-F238E27FC236}">
                <a16:creationId xmlns:a16="http://schemas.microsoft.com/office/drawing/2014/main" id="{DAD15B95-4DA0-4ED7-8138-CA4D70406E15}"/>
              </a:ext>
            </a:extLst>
          </p:cNvPr>
          <p:cNvSpPr txBox="1"/>
          <p:nvPr/>
        </p:nvSpPr>
        <p:spPr>
          <a:xfrm>
            <a:off x="2619178" y="1098974"/>
            <a:ext cx="1448561" cy="646331"/>
          </a:xfrm>
          <a:prstGeom prst="rect">
            <a:avLst/>
          </a:prstGeom>
          <a:solidFill>
            <a:srgbClr val="00B0F0"/>
          </a:solidFill>
        </p:spPr>
        <p:txBody>
          <a:bodyPr wrap="square" rtlCol="0">
            <a:spAutoFit/>
          </a:bodyPr>
          <a:lstStyle/>
          <a:p>
            <a:r>
              <a:rPr lang="en-HK"/>
              <a:t>BT: cannot find the key</a:t>
            </a:r>
          </a:p>
        </p:txBody>
      </p:sp>
      <p:sp>
        <p:nvSpPr>
          <p:cNvPr id="10" name="TextBox 9">
            <a:extLst>
              <a:ext uri="{FF2B5EF4-FFF2-40B4-BE49-F238E27FC236}">
                <a16:creationId xmlns:a16="http://schemas.microsoft.com/office/drawing/2014/main" id="{D6F159C4-2B69-4249-B65C-165462A25B6E}"/>
              </a:ext>
            </a:extLst>
          </p:cNvPr>
          <p:cNvSpPr txBox="1"/>
          <p:nvPr/>
        </p:nvSpPr>
        <p:spPr>
          <a:xfrm>
            <a:off x="7103448" y="1409578"/>
            <a:ext cx="1448561" cy="646331"/>
          </a:xfrm>
          <a:prstGeom prst="rect">
            <a:avLst/>
          </a:prstGeom>
          <a:solidFill>
            <a:srgbClr val="00B0F0"/>
          </a:solidFill>
        </p:spPr>
        <p:txBody>
          <a:bodyPr wrap="square" rtlCol="0">
            <a:spAutoFit/>
          </a:bodyPr>
          <a:lstStyle/>
          <a:p>
            <a:r>
              <a:rPr lang="en-HK"/>
              <a:t>BT: cannot find the key</a:t>
            </a:r>
          </a:p>
        </p:txBody>
      </p:sp>
      <p:sp>
        <p:nvSpPr>
          <p:cNvPr id="11" name="TextBox 10">
            <a:extLst>
              <a:ext uri="{FF2B5EF4-FFF2-40B4-BE49-F238E27FC236}">
                <a16:creationId xmlns:a16="http://schemas.microsoft.com/office/drawing/2014/main" id="{A43DF684-F270-4ED8-9322-FD4FF4759A2B}"/>
              </a:ext>
            </a:extLst>
          </p:cNvPr>
          <p:cNvSpPr txBox="1"/>
          <p:nvPr/>
        </p:nvSpPr>
        <p:spPr>
          <a:xfrm>
            <a:off x="3147080" y="1437816"/>
            <a:ext cx="1448561" cy="923330"/>
          </a:xfrm>
          <a:prstGeom prst="rect">
            <a:avLst/>
          </a:prstGeom>
          <a:solidFill>
            <a:srgbClr val="00B0F0"/>
          </a:solidFill>
        </p:spPr>
        <p:txBody>
          <a:bodyPr wrap="square" rtlCol="0">
            <a:spAutoFit/>
          </a:bodyPr>
          <a:lstStyle/>
          <a:p>
            <a:r>
              <a:rPr lang="en-HK"/>
              <a:t>BT: [BE checking required]</a:t>
            </a:r>
          </a:p>
        </p:txBody>
      </p:sp>
      <p:sp>
        <p:nvSpPr>
          <p:cNvPr id="12" name="TextBox 11">
            <a:extLst>
              <a:ext uri="{FF2B5EF4-FFF2-40B4-BE49-F238E27FC236}">
                <a16:creationId xmlns:a16="http://schemas.microsoft.com/office/drawing/2014/main" id="{B6A2265E-9FD1-47EA-9143-C3FE89028182}"/>
              </a:ext>
            </a:extLst>
          </p:cNvPr>
          <p:cNvSpPr txBox="1"/>
          <p:nvPr/>
        </p:nvSpPr>
        <p:spPr>
          <a:xfrm>
            <a:off x="7144089" y="1346589"/>
            <a:ext cx="1448561" cy="923330"/>
          </a:xfrm>
          <a:prstGeom prst="rect">
            <a:avLst/>
          </a:prstGeom>
          <a:solidFill>
            <a:srgbClr val="00B0F0"/>
          </a:solidFill>
        </p:spPr>
        <p:txBody>
          <a:bodyPr wrap="square" rtlCol="0">
            <a:spAutoFit/>
          </a:bodyPr>
          <a:lstStyle/>
          <a:p>
            <a:r>
              <a:rPr lang="en-HK"/>
              <a:t>BT: [BE checking required]</a:t>
            </a:r>
          </a:p>
        </p:txBody>
      </p:sp>
      <p:sp>
        <p:nvSpPr>
          <p:cNvPr id="13" name="Oval 12">
            <a:extLst>
              <a:ext uri="{FF2B5EF4-FFF2-40B4-BE49-F238E27FC236}">
                <a16:creationId xmlns:a16="http://schemas.microsoft.com/office/drawing/2014/main" id="{FE9B2AC7-AD12-4B9E-BB89-C022C09F951E}"/>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8" name="TextBox 17">
            <a:extLst>
              <a:ext uri="{FF2B5EF4-FFF2-40B4-BE49-F238E27FC236}">
                <a16:creationId xmlns:a16="http://schemas.microsoft.com/office/drawing/2014/main" id="{D0191C39-6585-49D8-A4BA-5DF14F88C54A}"/>
              </a:ext>
            </a:extLst>
          </p:cNvPr>
          <p:cNvSpPr txBox="1"/>
          <p:nvPr/>
        </p:nvSpPr>
        <p:spPr>
          <a:xfrm>
            <a:off x="7144089" y="1346589"/>
            <a:ext cx="1448561" cy="923330"/>
          </a:xfrm>
          <a:prstGeom prst="rect">
            <a:avLst/>
          </a:prstGeom>
          <a:solidFill>
            <a:srgbClr val="00B0F0"/>
          </a:solidFill>
        </p:spPr>
        <p:txBody>
          <a:bodyPr wrap="square" rtlCol="0">
            <a:spAutoFit/>
          </a:bodyPr>
          <a:lstStyle/>
          <a:p>
            <a:r>
              <a:rPr lang="en-HK"/>
              <a:t>BT: already in </a:t>
            </a:r>
            <a:r>
              <a:rPr lang="en-HK" err="1"/>
              <a:t>lokalise</a:t>
            </a:r>
            <a:endParaRPr lang="en-HK"/>
          </a:p>
          <a:p>
            <a:endParaRPr lang="en-HK"/>
          </a:p>
        </p:txBody>
      </p:sp>
      <p:sp>
        <p:nvSpPr>
          <p:cNvPr id="19" name="TextBox 18">
            <a:extLst>
              <a:ext uri="{FF2B5EF4-FFF2-40B4-BE49-F238E27FC236}">
                <a16:creationId xmlns:a16="http://schemas.microsoft.com/office/drawing/2014/main" id="{C1A474AB-049F-4B7F-B72B-15C8CBB96597}"/>
              </a:ext>
            </a:extLst>
          </p:cNvPr>
          <p:cNvSpPr txBox="1"/>
          <p:nvPr/>
        </p:nvSpPr>
        <p:spPr>
          <a:xfrm>
            <a:off x="2917454" y="1338102"/>
            <a:ext cx="1448561" cy="923330"/>
          </a:xfrm>
          <a:prstGeom prst="rect">
            <a:avLst/>
          </a:prstGeom>
          <a:solidFill>
            <a:srgbClr val="00B0F0"/>
          </a:solidFill>
        </p:spPr>
        <p:txBody>
          <a:bodyPr wrap="square" rtlCol="0">
            <a:spAutoFit/>
          </a:bodyPr>
          <a:lstStyle/>
          <a:p>
            <a:r>
              <a:rPr lang="en-HK"/>
              <a:t>BT: already in </a:t>
            </a:r>
            <a:r>
              <a:rPr lang="en-HK" err="1"/>
              <a:t>lokalise</a:t>
            </a:r>
            <a:endParaRPr lang="en-HK"/>
          </a:p>
          <a:p>
            <a:endParaRPr lang="en-HK"/>
          </a:p>
        </p:txBody>
      </p:sp>
    </p:spTree>
    <p:extLst>
      <p:ext uri="{BB962C8B-B14F-4D97-AF65-F5344CB8AC3E}">
        <p14:creationId xmlns:p14="http://schemas.microsoft.com/office/powerpoint/2010/main" val="68174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A8AE1-6F71-4588-0207-8AEACC46E4B5}"/>
              </a:ext>
            </a:extLst>
          </p:cNvPr>
          <p:cNvSpPr>
            <a:spLocks noGrp="1"/>
          </p:cNvSpPr>
          <p:nvPr>
            <p:ph type="body" sz="quarter" idx="27"/>
          </p:nvPr>
        </p:nvSpPr>
        <p:spPr/>
        <p:txBody>
          <a:bodyPr/>
          <a:lstStyle/>
          <a:p>
            <a:r>
              <a:rPr lang="en-US">
                <a:latin typeface="Arial"/>
                <a:cs typeface="Arial"/>
              </a:rPr>
              <a:t>Activity Mini Games</a:t>
            </a:r>
          </a:p>
        </p:txBody>
      </p:sp>
      <p:pic>
        <p:nvPicPr>
          <p:cNvPr id="18442" name="Picture 10" descr="Image">
            <a:extLst>
              <a:ext uri="{FF2B5EF4-FFF2-40B4-BE49-F238E27FC236}">
                <a16:creationId xmlns:a16="http://schemas.microsoft.com/office/drawing/2014/main" id="{555F1178-A62A-0969-D7FA-E6F696BBA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834" y="911432"/>
            <a:ext cx="2215163" cy="47919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1F738BD-CBBB-961F-BD9F-7E6E69F18EEE}"/>
              </a:ext>
            </a:extLst>
          </p:cNvPr>
          <p:cNvSpPr txBox="1"/>
          <p:nvPr/>
        </p:nvSpPr>
        <p:spPr>
          <a:xfrm>
            <a:off x="1142732" y="2982668"/>
            <a:ext cx="1017828" cy="5601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h-TH" sz="800" dirty="0">
                <a:highlight>
                  <a:srgbClr val="FFFF00"/>
                </a:highlight>
                <a:latin typeface="Arial"/>
                <a:cs typeface="Arial"/>
              </a:rPr>
              <a:t>เลื่อนแพนด้าหลบใบไม้ให้ได้มากที่สุด</a:t>
            </a:r>
          </a:p>
          <a:p>
            <a:endParaRPr lang="th-TH" sz="800" dirty="0">
              <a:highlight>
                <a:srgbClr val="FFFF00"/>
              </a:highlight>
              <a:latin typeface="Arial"/>
              <a:cs typeface="Arial"/>
            </a:endParaRPr>
          </a:p>
        </p:txBody>
      </p:sp>
      <p:sp>
        <p:nvSpPr>
          <p:cNvPr id="10" name="Oval 9">
            <a:extLst>
              <a:ext uri="{FF2B5EF4-FFF2-40B4-BE49-F238E27FC236}">
                <a16:creationId xmlns:a16="http://schemas.microsoft.com/office/drawing/2014/main" id="{5DDB76E4-D34E-45F8-A54C-CFE1AFF43E58}"/>
              </a:ext>
            </a:extLst>
          </p:cNvPr>
          <p:cNvSpPr/>
          <p:nvPr/>
        </p:nvSpPr>
        <p:spPr>
          <a:xfrm>
            <a:off x="10905344" y="608600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Speech Bubble: Rectangle 4">
            <a:extLst>
              <a:ext uri="{FF2B5EF4-FFF2-40B4-BE49-F238E27FC236}">
                <a16:creationId xmlns:a16="http://schemas.microsoft.com/office/drawing/2014/main" id="{566BD23E-C811-B5A2-A234-7372C6B92D7D}"/>
              </a:ext>
            </a:extLst>
          </p:cNvPr>
          <p:cNvSpPr/>
          <p:nvPr/>
        </p:nvSpPr>
        <p:spPr>
          <a:xfrm>
            <a:off x="1378888" y="2051331"/>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
        <p:nvSpPr>
          <p:cNvPr id="4" name="TextBox 3">
            <a:extLst>
              <a:ext uri="{FF2B5EF4-FFF2-40B4-BE49-F238E27FC236}">
                <a16:creationId xmlns:a16="http://schemas.microsoft.com/office/drawing/2014/main" id="{CD2C9086-7839-4142-81B8-01278E97E956}"/>
              </a:ext>
            </a:extLst>
          </p:cNvPr>
          <p:cNvSpPr txBox="1"/>
          <p:nvPr/>
        </p:nvSpPr>
        <p:spPr>
          <a:xfrm>
            <a:off x="475843" y="5795976"/>
            <a:ext cx="2351606" cy="923330"/>
          </a:xfrm>
          <a:prstGeom prst="rect">
            <a:avLst/>
          </a:prstGeom>
          <a:noFill/>
        </p:spPr>
        <p:txBody>
          <a:bodyPr wrap="square" rtlCol="0">
            <a:spAutoFit/>
          </a:bodyPr>
          <a:lstStyle/>
          <a:p>
            <a:r>
              <a:rPr lang="en-HK" b="0" i="0" u="none" strike="noStrike" dirty="0">
                <a:solidFill>
                  <a:srgbClr val="FF0000"/>
                </a:solidFill>
                <a:effectLst/>
                <a:latin typeface="graphik"/>
              </a:rPr>
              <a:t>Backend::Engagement::Message::Game001_Descrtiption</a:t>
            </a:r>
            <a:endParaRPr lang="en-HK" dirty="0">
              <a:solidFill>
                <a:srgbClr val="FF0000"/>
              </a:solidFill>
            </a:endParaRPr>
          </a:p>
        </p:txBody>
      </p:sp>
      <p:sp>
        <p:nvSpPr>
          <p:cNvPr id="15" name="Rectangle 14">
            <a:extLst>
              <a:ext uri="{FF2B5EF4-FFF2-40B4-BE49-F238E27FC236}">
                <a16:creationId xmlns:a16="http://schemas.microsoft.com/office/drawing/2014/main" id="{894CB502-D7B5-415B-91CD-B40C2709C53A}"/>
              </a:ext>
            </a:extLst>
          </p:cNvPr>
          <p:cNvSpPr/>
          <p:nvPr/>
        </p:nvSpPr>
        <p:spPr>
          <a:xfrm>
            <a:off x="9402417" y="5288973"/>
            <a:ext cx="2671461"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HK" dirty="0"/>
              <a:t>To be fixed</a:t>
            </a:r>
          </a:p>
          <a:p>
            <a:pPr marL="342900" indent="-342900">
              <a:buAutoNum type="arabicPeriod"/>
            </a:pPr>
            <a:r>
              <a:rPr lang="en-HK" dirty="0"/>
              <a:t>Game description. </a:t>
            </a:r>
          </a:p>
        </p:txBody>
      </p:sp>
    </p:spTree>
    <p:extLst>
      <p:ext uri="{BB962C8B-B14F-4D97-AF65-F5344CB8AC3E}">
        <p14:creationId xmlns:p14="http://schemas.microsoft.com/office/powerpoint/2010/main" val="2203474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A8AE1-6F71-4588-0207-8AEACC46E4B5}"/>
              </a:ext>
            </a:extLst>
          </p:cNvPr>
          <p:cNvSpPr>
            <a:spLocks noGrp="1"/>
          </p:cNvSpPr>
          <p:nvPr>
            <p:ph type="body" sz="quarter" idx="27"/>
          </p:nvPr>
        </p:nvSpPr>
        <p:spPr/>
        <p:txBody>
          <a:bodyPr/>
          <a:lstStyle/>
          <a:p>
            <a:r>
              <a:rPr lang="en-US">
                <a:latin typeface="Arial"/>
                <a:cs typeface="Arial"/>
              </a:rPr>
              <a:t>Activity Mini Games</a:t>
            </a:r>
          </a:p>
        </p:txBody>
      </p:sp>
      <p:grpSp>
        <p:nvGrpSpPr>
          <p:cNvPr id="3" name="Group 2">
            <a:extLst>
              <a:ext uri="{FF2B5EF4-FFF2-40B4-BE49-F238E27FC236}">
                <a16:creationId xmlns:a16="http://schemas.microsoft.com/office/drawing/2014/main" id="{014C40E6-0365-2573-D18E-D3F46553A4D4}"/>
              </a:ext>
            </a:extLst>
          </p:cNvPr>
          <p:cNvGrpSpPr/>
          <p:nvPr/>
        </p:nvGrpSpPr>
        <p:grpSpPr>
          <a:xfrm>
            <a:off x="539999" y="922285"/>
            <a:ext cx="4956874" cy="5224491"/>
            <a:chOff x="0" y="-146957"/>
            <a:chExt cx="6506709" cy="6858000"/>
          </a:xfrm>
        </p:grpSpPr>
        <p:pic>
          <p:nvPicPr>
            <p:cNvPr id="19458" name="Picture 2" descr="Image">
              <a:extLst>
                <a:ext uri="{FF2B5EF4-FFF2-40B4-BE49-F238E27FC236}">
                  <a16:creationId xmlns:a16="http://schemas.microsoft.com/office/drawing/2014/main" id="{16E1E2BC-4CE9-4FF3-CCE0-9CB998E82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957"/>
              <a:ext cx="317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Image">
              <a:extLst>
                <a:ext uri="{FF2B5EF4-FFF2-40B4-BE49-F238E27FC236}">
                  <a16:creationId xmlns:a16="http://schemas.microsoft.com/office/drawing/2014/main" id="{AA68CF21-B166-2892-9E7D-B424C5195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472" y="-146957"/>
              <a:ext cx="3170237"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3F637557-0583-D7B6-5AE8-5B78905D18FE}"/>
              </a:ext>
            </a:extLst>
          </p:cNvPr>
          <p:cNvSpPr txBox="1"/>
          <p:nvPr/>
        </p:nvSpPr>
        <p:spPr>
          <a:xfrm>
            <a:off x="2562225" y="3408415"/>
            <a:ext cx="149566" cy="2646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h-TH" sz="800">
                <a:highlight>
                  <a:srgbClr val="FFFF00"/>
                </a:highlight>
                <a:latin typeface="Arial"/>
                <a:cs typeface="Arial"/>
              </a:rPr>
              <a:t>นี้</a:t>
            </a:r>
            <a:endParaRPr lang="en-US" sz="800">
              <a:highlight>
                <a:srgbClr val="FFFF00"/>
              </a:highlight>
              <a:latin typeface="Arial"/>
              <a:cs typeface="Arial"/>
            </a:endParaRPr>
          </a:p>
        </p:txBody>
      </p:sp>
      <p:sp>
        <p:nvSpPr>
          <p:cNvPr id="12" name="TextBox 11">
            <a:extLst>
              <a:ext uri="{FF2B5EF4-FFF2-40B4-BE49-F238E27FC236}">
                <a16:creationId xmlns:a16="http://schemas.microsoft.com/office/drawing/2014/main" id="{FAE95EB2-396A-143B-35E6-6532EC00596C}"/>
              </a:ext>
            </a:extLst>
          </p:cNvPr>
          <p:cNvSpPr txBox="1"/>
          <p:nvPr/>
        </p:nvSpPr>
        <p:spPr>
          <a:xfrm>
            <a:off x="1582567" y="2963915"/>
            <a:ext cx="14956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h-TH" sz="800">
                <a:highlight>
                  <a:srgbClr val="FFFF00"/>
                </a:highlight>
                <a:latin typeface="Arial"/>
                <a:cs typeface="Arial"/>
              </a:rPr>
              <a:t>ที่</a:t>
            </a:r>
            <a:endParaRPr lang="en-US" sz="800">
              <a:highlight>
                <a:srgbClr val="FFFF00"/>
              </a:highlight>
              <a:latin typeface="Arial"/>
              <a:cs typeface="Arial"/>
            </a:endParaRPr>
          </a:p>
        </p:txBody>
      </p:sp>
      <p:sp>
        <p:nvSpPr>
          <p:cNvPr id="14" name="TextBox 13">
            <a:extLst>
              <a:ext uri="{FF2B5EF4-FFF2-40B4-BE49-F238E27FC236}">
                <a16:creationId xmlns:a16="http://schemas.microsoft.com/office/drawing/2014/main" id="{F7E5043D-F0C2-18F8-8AA9-5E7D247A5445}"/>
              </a:ext>
            </a:extLst>
          </p:cNvPr>
          <p:cNvSpPr txBox="1"/>
          <p:nvPr/>
        </p:nvSpPr>
        <p:spPr>
          <a:xfrm>
            <a:off x="4283075" y="3738615"/>
            <a:ext cx="367130" cy="2646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h-TH" sz="800">
                <a:highlight>
                  <a:srgbClr val="FFFF00"/>
                </a:highlight>
                <a:latin typeface="Arial"/>
                <a:cs typeface="Arial"/>
              </a:rPr>
              <a:t>ครั้ง</a:t>
            </a:r>
            <a:endParaRPr lang="en-US" sz="800">
              <a:highlight>
                <a:srgbClr val="FFFF00"/>
              </a:highlight>
              <a:latin typeface="Arial"/>
              <a:cs typeface="Arial"/>
            </a:endParaRPr>
          </a:p>
        </p:txBody>
      </p:sp>
      <p:sp>
        <p:nvSpPr>
          <p:cNvPr id="16" name="TextBox 15">
            <a:extLst>
              <a:ext uri="{FF2B5EF4-FFF2-40B4-BE49-F238E27FC236}">
                <a16:creationId xmlns:a16="http://schemas.microsoft.com/office/drawing/2014/main" id="{F39C855F-1256-A072-3EA7-C5DB1EEAD2C4}"/>
              </a:ext>
            </a:extLst>
          </p:cNvPr>
          <p:cNvSpPr txBox="1"/>
          <p:nvPr/>
        </p:nvSpPr>
        <p:spPr>
          <a:xfrm>
            <a:off x="3341939" y="4278252"/>
            <a:ext cx="2183588" cy="1303285"/>
          </a:xfrm>
          <a:prstGeom prst="rect">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ysClr val="windowText" lastClr="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00">
                <a:solidFill>
                  <a:schemeClr val="tx1"/>
                </a:solidFill>
                <a:cs typeface="Calibri"/>
              </a:rPr>
              <a:t>Check TH font (vowel)</a:t>
            </a:r>
          </a:p>
          <a:p>
            <a:endParaRPr lang="en-US" sz="1100">
              <a:solidFill>
                <a:schemeClr val="tx1"/>
              </a:solidFill>
              <a:cs typeface="Calibri"/>
            </a:endParaRPr>
          </a:p>
          <a:p>
            <a:r>
              <a:rPr lang="en-US" sz="1100">
                <a:solidFill>
                  <a:schemeClr val="tx1"/>
                </a:solidFill>
                <a:cs typeface="Calibri"/>
              </a:rPr>
              <a:t>for example</a:t>
            </a:r>
          </a:p>
          <a:p>
            <a:endParaRPr lang="en-US" sz="1100">
              <a:solidFill>
                <a:schemeClr val="tx1"/>
              </a:solidFill>
              <a:cs typeface="Calibri"/>
            </a:endParaRPr>
          </a:p>
          <a:p>
            <a:r>
              <a:rPr lang="en-US" sz="1100">
                <a:solidFill>
                  <a:schemeClr val="tx1"/>
                </a:solidFill>
                <a:cs typeface="Calibri"/>
              </a:rPr>
              <a:t>should be </a:t>
            </a:r>
            <a:r>
              <a:rPr lang="th-TH" sz="1100">
                <a:solidFill>
                  <a:schemeClr val="tx1"/>
                </a:solidFill>
                <a:cs typeface="Calibri"/>
              </a:rPr>
              <a:t>ครั้ง</a:t>
            </a:r>
          </a:p>
          <a:p>
            <a:endParaRPr lang="th-TH" sz="1100">
              <a:solidFill>
                <a:schemeClr val="tx1"/>
              </a:solidFill>
              <a:cs typeface="Calibri"/>
            </a:endParaRPr>
          </a:p>
          <a:p>
            <a:r>
              <a:rPr lang="en-US" sz="1100">
                <a:solidFill>
                  <a:schemeClr val="tx1"/>
                </a:solidFill>
                <a:cs typeface="Calibri"/>
              </a:rPr>
              <a:t>but it is </a:t>
            </a:r>
            <a:r>
              <a:rPr lang="th-TH" sz="1100">
                <a:solidFill>
                  <a:schemeClr val="tx1"/>
                </a:solidFill>
                <a:cs typeface="Calibri"/>
              </a:rPr>
              <a:t>ครัง ( ้ </a:t>
            </a:r>
            <a:r>
              <a:rPr lang="en-US" sz="1100">
                <a:solidFill>
                  <a:schemeClr val="tx1"/>
                </a:solidFill>
                <a:cs typeface="Calibri"/>
              </a:rPr>
              <a:t>is missing)</a:t>
            </a:r>
          </a:p>
          <a:p>
            <a:endParaRPr lang="en-US" sz="1100">
              <a:solidFill>
                <a:schemeClr val="tx1"/>
              </a:solidFill>
              <a:cs typeface="Calibri"/>
            </a:endParaRPr>
          </a:p>
        </p:txBody>
      </p:sp>
      <p:sp>
        <p:nvSpPr>
          <p:cNvPr id="17" name="Speech Bubble: Rectangle 16">
            <a:extLst>
              <a:ext uri="{FF2B5EF4-FFF2-40B4-BE49-F238E27FC236}">
                <a16:creationId xmlns:a16="http://schemas.microsoft.com/office/drawing/2014/main" id="{1B8C1649-0E34-1D87-5233-2C95B22538F1}"/>
              </a:ext>
            </a:extLst>
          </p:cNvPr>
          <p:cNvSpPr/>
          <p:nvPr/>
        </p:nvSpPr>
        <p:spPr>
          <a:xfrm>
            <a:off x="2955116" y="2546016"/>
            <a:ext cx="1448561" cy="573369"/>
          </a:xfrm>
          <a:prstGeom prst="wedgeRectCallout">
            <a:avLst>
              <a:gd name="adj1" fmla="val -65040"/>
              <a:gd name="adj2" fmla="val 116525"/>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cs typeface="Calibri"/>
              </a:rPr>
              <a:t>Check TH font (vowel)</a:t>
            </a:r>
          </a:p>
        </p:txBody>
      </p:sp>
      <p:sp>
        <p:nvSpPr>
          <p:cNvPr id="19" name="TextBox 18">
            <a:extLst>
              <a:ext uri="{FF2B5EF4-FFF2-40B4-BE49-F238E27FC236}">
                <a16:creationId xmlns:a16="http://schemas.microsoft.com/office/drawing/2014/main" id="{2DCCC618-305C-44F8-9AC3-BDD4D19C444A}"/>
              </a:ext>
            </a:extLst>
          </p:cNvPr>
          <p:cNvSpPr txBox="1"/>
          <p:nvPr/>
        </p:nvSpPr>
        <p:spPr>
          <a:xfrm>
            <a:off x="3199934" y="6146776"/>
            <a:ext cx="2291378" cy="276999"/>
          </a:xfrm>
          <a:prstGeom prst="rect">
            <a:avLst/>
          </a:prstGeom>
          <a:noFill/>
        </p:spPr>
        <p:txBody>
          <a:bodyPr wrap="square" rtlCol="0">
            <a:spAutoFit/>
          </a:bodyPr>
          <a:lstStyle/>
          <a:p>
            <a:r>
              <a:rPr lang="en-US" sz="1200">
                <a:solidFill>
                  <a:srgbClr val="FF0000"/>
                </a:solidFill>
              </a:rPr>
              <a:t>Key : </a:t>
            </a:r>
            <a:r>
              <a:rPr lang="en-US" sz="1200" err="1">
                <a:solidFill>
                  <a:srgbClr val="FF0000"/>
                </a:solidFill>
              </a:rPr>
              <a:t>playagain_str</a:t>
            </a:r>
            <a:endParaRPr lang="en-US" sz="1200">
              <a:solidFill>
                <a:srgbClr val="FF0000"/>
              </a:solidFill>
            </a:endParaRPr>
          </a:p>
        </p:txBody>
      </p:sp>
      <p:sp>
        <p:nvSpPr>
          <p:cNvPr id="21" name="Oval 20">
            <a:extLst>
              <a:ext uri="{FF2B5EF4-FFF2-40B4-BE49-F238E27FC236}">
                <a16:creationId xmlns:a16="http://schemas.microsoft.com/office/drawing/2014/main" id="{53A986FE-F5CF-4238-A67F-AEDB301F06D1}"/>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Speech Bubble: Rectangle 7">
            <a:extLst>
              <a:ext uri="{FF2B5EF4-FFF2-40B4-BE49-F238E27FC236}">
                <a16:creationId xmlns:a16="http://schemas.microsoft.com/office/drawing/2014/main" id="{AE6A1C2E-B440-B70E-AF21-6A943EB712B6}"/>
              </a:ext>
            </a:extLst>
          </p:cNvPr>
          <p:cNvSpPr/>
          <p:nvPr/>
        </p:nvSpPr>
        <p:spPr>
          <a:xfrm>
            <a:off x="4432762" y="2936800"/>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
        <p:nvSpPr>
          <p:cNvPr id="10" name="Speech Bubble: Rectangle 9">
            <a:extLst>
              <a:ext uri="{FF2B5EF4-FFF2-40B4-BE49-F238E27FC236}">
                <a16:creationId xmlns:a16="http://schemas.microsoft.com/office/drawing/2014/main" id="{CBA46D64-3326-F426-C0DF-30FCC14C0769}"/>
              </a:ext>
            </a:extLst>
          </p:cNvPr>
          <p:cNvSpPr/>
          <p:nvPr/>
        </p:nvSpPr>
        <p:spPr>
          <a:xfrm>
            <a:off x="2037194" y="2191609"/>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
        <p:nvSpPr>
          <p:cNvPr id="22" name="TextBox 21">
            <a:extLst>
              <a:ext uri="{FF2B5EF4-FFF2-40B4-BE49-F238E27FC236}">
                <a16:creationId xmlns:a16="http://schemas.microsoft.com/office/drawing/2014/main" id="{0BB7A924-69D9-4B61-9CA7-8382712B401D}"/>
              </a:ext>
            </a:extLst>
          </p:cNvPr>
          <p:cNvSpPr txBox="1"/>
          <p:nvPr/>
        </p:nvSpPr>
        <p:spPr>
          <a:xfrm>
            <a:off x="180229" y="4243312"/>
            <a:ext cx="2415117" cy="923330"/>
          </a:xfrm>
          <a:prstGeom prst="rect">
            <a:avLst/>
          </a:prstGeom>
          <a:solidFill>
            <a:srgbClr val="00B0F0"/>
          </a:solidFill>
        </p:spPr>
        <p:txBody>
          <a:bodyPr wrap="square" rtlCol="0">
            <a:spAutoFit/>
          </a:bodyPr>
          <a:lstStyle/>
          <a:p>
            <a:r>
              <a:rPr lang="en-HK"/>
              <a:t>[BT,9 Aug] @designer, pls provide key name</a:t>
            </a:r>
          </a:p>
        </p:txBody>
      </p:sp>
      <p:sp>
        <p:nvSpPr>
          <p:cNvPr id="23" name="TextBox 22">
            <a:extLst>
              <a:ext uri="{FF2B5EF4-FFF2-40B4-BE49-F238E27FC236}">
                <a16:creationId xmlns:a16="http://schemas.microsoft.com/office/drawing/2014/main" id="{5180ED82-8630-4799-97B2-2E48DB0B240A}"/>
              </a:ext>
            </a:extLst>
          </p:cNvPr>
          <p:cNvSpPr txBox="1"/>
          <p:nvPr/>
        </p:nvSpPr>
        <p:spPr>
          <a:xfrm>
            <a:off x="147108" y="4279793"/>
            <a:ext cx="2415117" cy="923330"/>
          </a:xfrm>
          <a:prstGeom prst="rect">
            <a:avLst/>
          </a:prstGeom>
          <a:solidFill>
            <a:srgbClr val="FF0000"/>
          </a:solidFill>
        </p:spPr>
        <p:txBody>
          <a:bodyPr wrap="square" rtlCol="0">
            <a:spAutoFit/>
          </a:bodyPr>
          <a:lstStyle/>
          <a:p>
            <a:r>
              <a:rPr lang="en-HK"/>
              <a:t>[BT,10 Aug] require TH copy and send to partner to update</a:t>
            </a:r>
          </a:p>
        </p:txBody>
      </p:sp>
    </p:spTree>
    <p:extLst>
      <p:ext uri="{BB962C8B-B14F-4D97-AF65-F5344CB8AC3E}">
        <p14:creationId xmlns:p14="http://schemas.microsoft.com/office/powerpoint/2010/main" val="3278269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A8AE1-6F71-4588-0207-8AEACC46E4B5}"/>
              </a:ext>
            </a:extLst>
          </p:cNvPr>
          <p:cNvSpPr>
            <a:spLocks noGrp="1"/>
          </p:cNvSpPr>
          <p:nvPr>
            <p:ph type="body" sz="quarter" idx="27"/>
          </p:nvPr>
        </p:nvSpPr>
        <p:spPr/>
        <p:txBody>
          <a:bodyPr/>
          <a:lstStyle/>
          <a:p>
            <a:r>
              <a:rPr lang="en-US">
                <a:latin typeface="Arial"/>
                <a:cs typeface="Arial"/>
              </a:rPr>
              <a:t>Activity Mini Games</a:t>
            </a:r>
          </a:p>
        </p:txBody>
      </p:sp>
      <p:pic>
        <p:nvPicPr>
          <p:cNvPr id="20482" name="Picture 2" descr="Image">
            <a:extLst>
              <a:ext uri="{FF2B5EF4-FFF2-40B4-BE49-F238E27FC236}">
                <a16:creationId xmlns:a16="http://schemas.microsoft.com/office/drawing/2014/main" id="{9B6AFFC3-EA01-9577-F37C-3304A995E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67" y="1047750"/>
            <a:ext cx="2421709" cy="523875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CAB4E51A-B783-9222-43C9-48BFCB122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99" y="1047750"/>
            <a:ext cx="2422922" cy="523875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Image">
            <a:extLst>
              <a:ext uri="{FF2B5EF4-FFF2-40B4-BE49-F238E27FC236}">
                <a16:creationId xmlns:a16="http://schemas.microsoft.com/office/drawing/2014/main" id="{1224FBA2-3D8F-839C-BA33-260F1B2FC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588" y="1047750"/>
            <a:ext cx="2492159" cy="53911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D2E57C9-2E86-96D1-D312-4B337C08DBBB}"/>
              </a:ext>
            </a:extLst>
          </p:cNvPr>
          <p:cNvSpPr txBox="1"/>
          <p:nvPr/>
        </p:nvSpPr>
        <p:spPr>
          <a:xfrm>
            <a:off x="1096980" y="3556775"/>
            <a:ext cx="1194416" cy="318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h-TH" sz="1050" dirty="0">
                <a:highlight>
                  <a:srgbClr val="FFFF00"/>
                </a:highlight>
                <a:latin typeface="Arial"/>
                <a:cs typeface="Arial"/>
              </a:rPr>
              <a:t>วิ่งแข่งกับเจ้าเสือ</a:t>
            </a:r>
          </a:p>
        </p:txBody>
      </p:sp>
      <p:sp>
        <p:nvSpPr>
          <p:cNvPr id="12" name="TextBox 11">
            <a:extLst>
              <a:ext uri="{FF2B5EF4-FFF2-40B4-BE49-F238E27FC236}">
                <a16:creationId xmlns:a16="http://schemas.microsoft.com/office/drawing/2014/main" id="{105D686D-DA3E-93E1-E5F8-85235A093516}"/>
              </a:ext>
            </a:extLst>
          </p:cNvPr>
          <p:cNvSpPr txBox="1"/>
          <p:nvPr/>
        </p:nvSpPr>
        <p:spPr>
          <a:xfrm>
            <a:off x="4416425" y="3967215"/>
            <a:ext cx="367130" cy="2646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h-TH" sz="800" dirty="0">
                <a:highlight>
                  <a:srgbClr val="FFFF00"/>
                </a:highlight>
                <a:latin typeface="Arial"/>
                <a:cs typeface="Arial"/>
              </a:rPr>
              <a:t>ครั้ง</a:t>
            </a:r>
            <a:endParaRPr lang="en-US" sz="800" dirty="0">
              <a:highlight>
                <a:srgbClr val="FFFF00"/>
              </a:highlight>
              <a:latin typeface="Arial"/>
              <a:cs typeface="Arial"/>
            </a:endParaRPr>
          </a:p>
        </p:txBody>
      </p:sp>
      <p:sp>
        <p:nvSpPr>
          <p:cNvPr id="13" name="TextBox 12">
            <a:extLst>
              <a:ext uri="{FF2B5EF4-FFF2-40B4-BE49-F238E27FC236}">
                <a16:creationId xmlns:a16="http://schemas.microsoft.com/office/drawing/2014/main" id="{8B40AE01-3F67-3967-2C83-7D4E3EC2F419}"/>
              </a:ext>
            </a:extLst>
          </p:cNvPr>
          <p:cNvSpPr txBox="1"/>
          <p:nvPr/>
        </p:nvSpPr>
        <p:spPr>
          <a:xfrm>
            <a:off x="2843036" y="4657372"/>
            <a:ext cx="2183588" cy="678029"/>
          </a:xfrm>
          <a:prstGeom prst="rect">
            <a:avLst/>
          </a:prstGeom>
          <a:solidFill>
            <a:srgbClr val="24F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ysClr val="windowText" lastClr="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Calibri"/>
              </a:rPr>
              <a:t>Check TH font (vowel)</a:t>
            </a:r>
          </a:p>
        </p:txBody>
      </p:sp>
      <p:sp>
        <p:nvSpPr>
          <p:cNvPr id="14" name="TextBox 13">
            <a:extLst>
              <a:ext uri="{FF2B5EF4-FFF2-40B4-BE49-F238E27FC236}">
                <a16:creationId xmlns:a16="http://schemas.microsoft.com/office/drawing/2014/main" id="{3503733A-E07F-E0A2-31B0-FE94A98AC2E4}"/>
              </a:ext>
            </a:extLst>
          </p:cNvPr>
          <p:cNvSpPr txBox="1"/>
          <p:nvPr/>
        </p:nvSpPr>
        <p:spPr>
          <a:xfrm>
            <a:off x="6330237" y="3339823"/>
            <a:ext cx="1194416" cy="54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h-TH" sz="1050" dirty="0">
                <a:highlight>
                  <a:srgbClr val="FFFF00"/>
                </a:highlight>
                <a:latin typeface="Arial"/>
                <a:cs typeface="Arial"/>
              </a:rPr>
              <a:t>กระโดดกับเจ้าหมาน้อย</a:t>
            </a:r>
          </a:p>
        </p:txBody>
      </p:sp>
      <p:sp>
        <p:nvSpPr>
          <p:cNvPr id="11" name="TextBox 10">
            <a:extLst>
              <a:ext uri="{FF2B5EF4-FFF2-40B4-BE49-F238E27FC236}">
                <a16:creationId xmlns:a16="http://schemas.microsoft.com/office/drawing/2014/main" id="{CB9D8AB7-00DB-43D2-B848-B901777D6DA5}"/>
              </a:ext>
            </a:extLst>
          </p:cNvPr>
          <p:cNvSpPr txBox="1"/>
          <p:nvPr/>
        </p:nvSpPr>
        <p:spPr>
          <a:xfrm>
            <a:off x="3372044" y="4798390"/>
            <a:ext cx="2415117" cy="923330"/>
          </a:xfrm>
          <a:prstGeom prst="rect">
            <a:avLst/>
          </a:prstGeom>
          <a:solidFill>
            <a:srgbClr val="00B0F0"/>
          </a:solidFill>
        </p:spPr>
        <p:txBody>
          <a:bodyPr wrap="square" rtlCol="0">
            <a:spAutoFit/>
          </a:bodyPr>
          <a:lstStyle/>
          <a:p>
            <a:r>
              <a:rPr lang="en-HK" dirty="0"/>
              <a:t>[BT] “</a:t>
            </a:r>
            <a:r>
              <a:rPr lang="th-TH" dirty="0"/>
              <a:t>ต้องการเล่นอีกครั้งหรือไม่</a:t>
            </a:r>
            <a:r>
              <a:rPr lang="en-HK" dirty="0"/>
              <a:t>” is already in </a:t>
            </a:r>
            <a:r>
              <a:rPr lang="en-HK" dirty="0" err="1"/>
              <a:t>lokalise</a:t>
            </a:r>
            <a:r>
              <a:rPr lang="en-HK" dirty="0"/>
              <a:t>, require support</a:t>
            </a:r>
          </a:p>
        </p:txBody>
      </p:sp>
      <p:sp>
        <p:nvSpPr>
          <p:cNvPr id="16" name="TextBox 15">
            <a:extLst>
              <a:ext uri="{FF2B5EF4-FFF2-40B4-BE49-F238E27FC236}">
                <a16:creationId xmlns:a16="http://schemas.microsoft.com/office/drawing/2014/main" id="{43BCC04B-3E1D-4E86-BC90-3ED9A876DCB8}"/>
              </a:ext>
            </a:extLst>
          </p:cNvPr>
          <p:cNvSpPr txBox="1"/>
          <p:nvPr/>
        </p:nvSpPr>
        <p:spPr>
          <a:xfrm>
            <a:off x="7026117" y="3711154"/>
            <a:ext cx="2415117" cy="923330"/>
          </a:xfrm>
          <a:prstGeom prst="rect">
            <a:avLst/>
          </a:prstGeom>
          <a:solidFill>
            <a:srgbClr val="00B0F0"/>
          </a:solidFill>
        </p:spPr>
        <p:txBody>
          <a:bodyPr wrap="square" rtlCol="0">
            <a:spAutoFit/>
          </a:bodyPr>
          <a:lstStyle/>
          <a:p>
            <a:r>
              <a:rPr lang="en-HK" dirty="0"/>
              <a:t>[BT] TH copy already on </a:t>
            </a:r>
            <a:r>
              <a:rPr lang="en-HK" dirty="0" err="1"/>
              <a:t>lokalise</a:t>
            </a:r>
            <a:endParaRPr lang="en-HK" dirty="0"/>
          </a:p>
          <a:p>
            <a:r>
              <a:rPr lang="th-TH" dirty="0"/>
              <a:t>กระโดดไกลไปกับเจ้าหมาน้อย</a:t>
            </a:r>
            <a:endParaRPr lang="en-HK" dirty="0"/>
          </a:p>
        </p:txBody>
      </p:sp>
      <p:sp>
        <p:nvSpPr>
          <p:cNvPr id="17" name="TextBox 16">
            <a:extLst>
              <a:ext uri="{FF2B5EF4-FFF2-40B4-BE49-F238E27FC236}">
                <a16:creationId xmlns:a16="http://schemas.microsoft.com/office/drawing/2014/main" id="{4E3B82C0-ED91-4EB3-99C9-1B86B3E4DB17}"/>
              </a:ext>
            </a:extLst>
          </p:cNvPr>
          <p:cNvSpPr txBox="1"/>
          <p:nvPr/>
        </p:nvSpPr>
        <p:spPr>
          <a:xfrm>
            <a:off x="3176588" y="6433969"/>
            <a:ext cx="2291378" cy="276999"/>
          </a:xfrm>
          <a:prstGeom prst="rect">
            <a:avLst/>
          </a:prstGeom>
          <a:noFill/>
        </p:spPr>
        <p:txBody>
          <a:bodyPr wrap="square" rtlCol="0">
            <a:spAutoFit/>
          </a:bodyPr>
          <a:lstStyle/>
          <a:p>
            <a:r>
              <a:rPr lang="en-US" sz="1200">
                <a:solidFill>
                  <a:srgbClr val="FF0000"/>
                </a:solidFill>
              </a:rPr>
              <a:t>Key : </a:t>
            </a:r>
            <a:r>
              <a:rPr lang="en-US" sz="1200" err="1">
                <a:solidFill>
                  <a:srgbClr val="FF0000"/>
                </a:solidFill>
              </a:rPr>
              <a:t>playagain_str</a:t>
            </a:r>
            <a:endParaRPr lang="en-US" sz="1200">
              <a:solidFill>
                <a:srgbClr val="FF0000"/>
              </a:solidFill>
            </a:endParaRPr>
          </a:p>
        </p:txBody>
      </p:sp>
      <p:sp>
        <p:nvSpPr>
          <p:cNvPr id="18" name="Oval 17">
            <a:extLst>
              <a:ext uri="{FF2B5EF4-FFF2-40B4-BE49-F238E27FC236}">
                <a16:creationId xmlns:a16="http://schemas.microsoft.com/office/drawing/2014/main" id="{6C39C20B-68DB-4AB8-848A-4DF5153EE4D5}"/>
              </a:ext>
            </a:extLst>
          </p:cNvPr>
          <p:cNvSpPr/>
          <p:nvPr/>
        </p:nvSpPr>
        <p:spPr>
          <a:xfrm>
            <a:off x="10905344" y="607101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 name="Speech Bubble: Rectangle 3">
            <a:extLst>
              <a:ext uri="{FF2B5EF4-FFF2-40B4-BE49-F238E27FC236}">
                <a16:creationId xmlns:a16="http://schemas.microsoft.com/office/drawing/2014/main" id="{7DCDB707-7178-3A4E-98FE-E24C6EF0BCBF}"/>
              </a:ext>
            </a:extLst>
          </p:cNvPr>
          <p:cNvSpPr/>
          <p:nvPr/>
        </p:nvSpPr>
        <p:spPr>
          <a:xfrm>
            <a:off x="7021944" y="2572609"/>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
        <p:nvSpPr>
          <p:cNvPr id="6" name="Speech Bubble: Rectangle 5">
            <a:extLst>
              <a:ext uri="{FF2B5EF4-FFF2-40B4-BE49-F238E27FC236}">
                <a16:creationId xmlns:a16="http://schemas.microsoft.com/office/drawing/2014/main" id="{1F8059A3-37D7-36D1-8670-E186E6C95688}"/>
              </a:ext>
            </a:extLst>
          </p:cNvPr>
          <p:cNvSpPr/>
          <p:nvPr/>
        </p:nvSpPr>
        <p:spPr>
          <a:xfrm>
            <a:off x="1751444" y="2710192"/>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
        <p:nvSpPr>
          <p:cNvPr id="8" name="TextBox 7">
            <a:extLst>
              <a:ext uri="{FF2B5EF4-FFF2-40B4-BE49-F238E27FC236}">
                <a16:creationId xmlns:a16="http://schemas.microsoft.com/office/drawing/2014/main" id="{FB0B8111-4CFF-7B90-3CFD-67D3CC176BB9}"/>
              </a:ext>
            </a:extLst>
          </p:cNvPr>
          <p:cNvSpPr txBox="1"/>
          <p:nvPr/>
        </p:nvSpPr>
        <p:spPr>
          <a:xfrm>
            <a:off x="6827608" y="5203781"/>
            <a:ext cx="921179" cy="276999"/>
          </a:xfrm>
          <a:prstGeom prst="rect">
            <a:avLst/>
          </a:prstGeom>
          <a:solidFill>
            <a:srgbClr val="EA8EF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reviewed</a:t>
            </a:r>
            <a:endParaRPr lang="en-US" sz="1200"/>
          </a:p>
        </p:txBody>
      </p:sp>
      <p:sp>
        <p:nvSpPr>
          <p:cNvPr id="19" name="Rectangle 18">
            <a:extLst>
              <a:ext uri="{FF2B5EF4-FFF2-40B4-BE49-F238E27FC236}">
                <a16:creationId xmlns:a16="http://schemas.microsoft.com/office/drawing/2014/main" id="{439F9E7C-E3E0-49A1-A74B-9CE22E05A27C}"/>
              </a:ext>
            </a:extLst>
          </p:cNvPr>
          <p:cNvSpPr/>
          <p:nvPr/>
        </p:nvSpPr>
        <p:spPr>
          <a:xfrm>
            <a:off x="10009561" y="5288973"/>
            <a:ext cx="2064317"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HK" dirty="0"/>
              <a:t>To be fixed</a:t>
            </a:r>
          </a:p>
          <a:p>
            <a:pPr marL="342900" indent="-342900">
              <a:buAutoNum type="arabicPeriod"/>
            </a:pPr>
            <a:r>
              <a:rPr lang="en-HK" dirty="0"/>
              <a:t>Game description. </a:t>
            </a:r>
          </a:p>
          <a:p>
            <a:pPr marL="342900" indent="-342900">
              <a:buAutoNum type="arabicPeriod"/>
            </a:pPr>
            <a:r>
              <a:rPr lang="en-HK" dirty="0"/>
              <a:t>Vowel inside game</a:t>
            </a:r>
          </a:p>
        </p:txBody>
      </p:sp>
    </p:spTree>
    <p:extLst>
      <p:ext uri="{BB962C8B-B14F-4D97-AF65-F5344CB8AC3E}">
        <p14:creationId xmlns:p14="http://schemas.microsoft.com/office/powerpoint/2010/main" val="1656601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A8AE1-6F71-4588-0207-8AEACC46E4B5}"/>
              </a:ext>
            </a:extLst>
          </p:cNvPr>
          <p:cNvSpPr>
            <a:spLocks noGrp="1"/>
          </p:cNvSpPr>
          <p:nvPr>
            <p:ph type="body" sz="quarter" idx="27"/>
          </p:nvPr>
        </p:nvSpPr>
        <p:spPr/>
        <p:txBody>
          <a:bodyPr/>
          <a:lstStyle/>
          <a:p>
            <a:r>
              <a:rPr lang="en-US"/>
              <a:t>Activity </a:t>
            </a:r>
            <a:r>
              <a:rPr lang="en-US" err="1"/>
              <a:t>KidsVaxProtect</a:t>
            </a:r>
            <a:endParaRPr lang="en-US">
              <a:latin typeface="Arial"/>
              <a:cs typeface="Arial"/>
            </a:endParaRPr>
          </a:p>
        </p:txBody>
      </p:sp>
      <p:grpSp>
        <p:nvGrpSpPr>
          <p:cNvPr id="3" name="Group 2">
            <a:extLst>
              <a:ext uri="{FF2B5EF4-FFF2-40B4-BE49-F238E27FC236}">
                <a16:creationId xmlns:a16="http://schemas.microsoft.com/office/drawing/2014/main" id="{67612286-F92A-FF37-1323-B8C136C97F42}"/>
              </a:ext>
            </a:extLst>
          </p:cNvPr>
          <p:cNvGrpSpPr/>
          <p:nvPr/>
        </p:nvGrpSpPr>
        <p:grpSpPr>
          <a:xfrm>
            <a:off x="540000" y="959175"/>
            <a:ext cx="9450184" cy="4939649"/>
            <a:chOff x="539999" y="0"/>
            <a:chExt cx="13120233" cy="6858000"/>
          </a:xfrm>
        </p:grpSpPr>
        <p:pic>
          <p:nvPicPr>
            <p:cNvPr id="16386" name="Picture 2" descr="Image">
              <a:extLst>
                <a:ext uri="{FF2B5EF4-FFF2-40B4-BE49-F238E27FC236}">
                  <a16:creationId xmlns:a16="http://schemas.microsoft.com/office/drawing/2014/main" id="{DFB941CE-E260-E09A-0D29-2563336A3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5606"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a:extLst>
                <a:ext uri="{FF2B5EF4-FFF2-40B4-BE49-F238E27FC236}">
                  <a16:creationId xmlns:a16="http://schemas.microsoft.com/office/drawing/2014/main" id="{F3FA9BD0-E841-823D-08C2-DB5D318FC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99" y="0"/>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DAD1A9A8-0387-86CA-D764-94D794AF8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213" y="0"/>
              <a:ext cx="3171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6C758E0D-18AC-447C-C6D8-FB6AE4623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9995" y="0"/>
              <a:ext cx="3170237"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0FCA9CF6-3320-102C-FC6D-066562F33F80}"/>
              </a:ext>
            </a:extLst>
          </p:cNvPr>
          <p:cNvSpPr txBox="1"/>
          <p:nvPr/>
        </p:nvSpPr>
        <p:spPr>
          <a:xfrm>
            <a:off x="5363999" y="2902174"/>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t>0ว</a:t>
            </a:r>
            <a:endParaRPr lang="en-US" sz="1100"/>
          </a:p>
        </p:txBody>
      </p:sp>
      <p:sp>
        <p:nvSpPr>
          <p:cNvPr id="10" name="TextBox 9">
            <a:extLst>
              <a:ext uri="{FF2B5EF4-FFF2-40B4-BE49-F238E27FC236}">
                <a16:creationId xmlns:a16="http://schemas.microsoft.com/office/drawing/2014/main" id="{0FF54E13-6E87-4BF5-5237-ADC4012DB162}"/>
              </a:ext>
            </a:extLst>
          </p:cNvPr>
          <p:cNvSpPr txBox="1"/>
          <p:nvPr/>
        </p:nvSpPr>
        <p:spPr>
          <a:xfrm>
            <a:off x="6222807" y="2890067"/>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t>1ด</a:t>
            </a:r>
            <a:endParaRPr lang="en-US" sz="1100"/>
          </a:p>
        </p:txBody>
      </p:sp>
      <p:sp>
        <p:nvSpPr>
          <p:cNvPr id="11" name="TextBox 10">
            <a:extLst>
              <a:ext uri="{FF2B5EF4-FFF2-40B4-BE49-F238E27FC236}">
                <a16:creationId xmlns:a16="http://schemas.microsoft.com/office/drawing/2014/main" id="{2871777C-904E-C33D-EFF0-2C0E0E1C1A5B}"/>
              </a:ext>
            </a:extLst>
          </p:cNvPr>
          <p:cNvSpPr txBox="1"/>
          <p:nvPr/>
        </p:nvSpPr>
        <p:spPr>
          <a:xfrm>
            <a:off x="7256214" y="2902174"/>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dirty="0"/>
              <a:t>6ด</a:t>
            </a:r>
            <a:endParaRPr lang="en-US" sz="1100" dirty="0"/>
          </a:p>
        </p:txBody>
      </p:sp>
      <p:sp>
        <p:nvSpPr>
          <p:cNvPr id="12" name="TextBox 11">
            <a:extLst>
              <a:ext uri="{FF2B5EF4-FFF2-40B4-BE49-F238E27FC236}">
                <a16:creationId xmlns:a16="http://schemas.microsoft.com/office/drawing/2014/main" id="{1BE55823-62DA-ADD2-7488-0F0D83FD22DC}"/>
              </a:ext>
            </a:extLst>
          </p:cNvPr>
          <p:cNvSpPr txBox="1"/>
          <p:nvPr/>
        </p:nvSpPr>
        <p:spPr>
          <a:xfrm>
            <a:off x="7772751" y="1140049"/>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t>0ว</a:t>
            </a:r>
            <a:endParaRPr lang="en-US" sz="1100"/>
          </a:p>
        </p:txBody>
      </p:sp>
      <p:sp>
        <p:nvSpPr>
          <p:cNvPr id="13" name="TextBox 12">
            <a:extLst>
              <a:ext uri="{FF2B5EF4-FFF2-40B4-BE49-F238E27FC236}">
                <a16:creationId xmlns:a16="http://schemas.microsoft.com/office/drawing/2014/main" id="{39B7C2FD-63BB-7EB5-3110-E1B1DFE4F39D}"/>
              </a:ext>
            </a:extLst>
          </p:cNvPr>
          <p:cNvSpPr txBox="1"/>
          <p:nvPr/>
        </p:nvSpPr>
        <p:spPr>
          <a:xfrm>
            <a:off x="8738664" y="1140050"/>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t>1ด</a:t>
            </a:r>
            <a:endParaRPr lang="en-US" sz="1100"/>
          </a:p>
        </p:txBody>
      </p:sp>
      <p:sp>
        <p:nvSpPr>
          <p:cNvPr id="14" name="TextBox 13">
            <a:extLst>
              <a:ext uri="{FF2B5EF4-FFF2-40B4-BE49-F238E27FC236}">
                <a16:creationId xmlns:a16="http://schemas.microsoft.com/office/drawing/2014/main" id="{BC840821-5E80-B8FC-B814-2280E06B9A7F}"/>
              </a:ext>
            </a:extLst>
          </p:cNvPr>
          <p:cNvSpPr txBox="1"/>
          <p:nvPr/>
        </p:nvSpPr>
        <p:spPr>
          <a:xfrm>
            <a:off x="9687583" y="1140049"/>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t>6ด</a:t>
            </a:r>
            <a:endParaRPr lang="en-US" sz="1100"/>
          </a:p>
        </p:txBody>
      </p:sp>
      <p:sp>
        <p:nvSpPr>
          <p:cNvPr id="15" name="TextBox 14">
            <a:extLst>
              <a:ext uri="{FF2B5EF4-FFF2-40B4-BE49-F238E27FC236}">
                <a16:creationId xmlns:a16="http://schemas.microsoft.com/office/drawing/2014/main" id="{3CFEC3A5-7BCC-42E6-9890-D9867E9171D6}"/>
              </a:ext>
            </a:extLst>
          </p:cNvPr>
          <p:cNvSpPr txBox="1"/>
          <p:nvPr/>
        </p:nvSpPr>
        <p:spPr>
          <a:xfrm>
            <a:off x="5316302" y="6083335"/>
            <a:ext cx="2291378" cy="276999"/>
          </a:xfrm>
          <a:prstGeom prst="rect">
            <a:avLst/>
          </a:prstGeom>
          <a:noFill/>
        </p:spPr>
        <p:txBody>
          <a:bodyPr wrap="square" rtlCol="0">
            <a:spAutoFit/>
          </a:bodyPr>
          <a:lstStyle/>
          <a:p>
            <a:r>
              <a:rPr lang="en-US" sz="1200">
                <a:solidFill>
                  <a:srgbClr val="FF0000"/>
                </a:solidFill>
              </a:rPr>
              <a:t>Key : </a:t>
            </a:r>
            <a:r>
              <a:rPr lang="en-US" sz="1200" err="1">
                <a:solidFill>
                  <a:srgbClr val="FF0000"/>
                </a:solidFill>
              </a:rPr>
              <a:t>Vaccine_Details.dosetitle</a:t>
            </a:r>
            <a:endParaRPr lang="en-US" sz="1200">
              <a:solidFill>
                <a:srgbClr val="FF0000"/>
              </a:solidFill>
            </a:endParaRPr>
          </a:p>
        </p:txBody>
      </p:sp>
      <p:sp>
        <p:nvSpPr>
          <p:cNvPr id="6" name="TextBox 5">
            <a:extLst>
              <a:ext uri="{FF2B5EF4-FFF2-40B4-BE49-F238E27FC236}">
                <a16:creationId xmlns:a16="http://schemas.microsoft.com/office/drawing/2014/main" id="{ED80064D-6DD6-658F-558A-999A90EAED6A}"/>
              </a:ext>
            </a:extLst>
          </p:cNvPr>
          <p:cNvSpPr txBox="1"/>
          <p:nvPr/>
        </p:nvSpPr>
        <p:spPr>
          <a:xfrm>
            <a:off x="622665" y="3071507"/>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dirty="0"/>
              <a:t>0ว</a:t>
            </a:r>
            <a:endParaRPr lang="en-US" sz="1100" dirty="0"/>
          </a:p>
        </p:txBody>
      </p:sp>
      <p:sp>
        <p:nvSpPr>
          <p:cNvPr id="7" name="TextBox 6">
            <a:extLst>
              <a:ext uri="{FF2B5EF4-FFF2-40B4-BE49-F238E27FC236}">
                <a16:creationId xmlns:a16="http://schemas.microsoft.com/office/drawing/2014/main" id="{C209F194-81A8-C63A-F037-C09D94811E6C}"/>
              </a:ext>
            </a:extLst>
          </p:cNvPr>
          <p:cNvSpPr txBox="1"/>
          <p:nvPr/>
        </p:nvSpPr>
        <p:spPr>
          <a:xfrm>
            <a:off x="571306" y="3958983"/>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dirty="0"/>
              <a:t>1ด</a:t>
            </a:r>
            <a:endParaRPr lang="en-US" sz="1100" dirty="0"/>
          </a:p>
        </p:txBody>
      </p:sp>
      <p:sp>
        <p:nvSpPr>
          <p:cNvPr id="19" name="TextBox 18">
            <a:extLst>
              <a:ext uri="{FF2B5EF4-FFF2-40B4-BE49-F238E27FC236}">
                <a16:creationId xmlns:a16="http://schemas.microsoft.com/office/drawing/2014/main" id="{E66E121F-4058-D2AA-18F1-D06DE3110B58}"/>
              </a:ext>
            </a:extLst>
          </p:cNvPr>
          <p:cNvSpPr txBox="1"/>
          <p:nvPr/>
        </p:nvSpPr>
        <p:spPr>
          <a:xfrm>
            <a:off x="571305" y="4488149"/>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dirty="0"/>
              <a:t>2ด</a:t>
            </a:r>
            <a:endParaRPr lang="en-US" sz="1100" dirty="0"/>
          </a:p>
        </p:txBody>
      </p:sp>
      <p:sp>
        <p:nvSpPr>
          <p:cNvPr id="25" name="Rectangle 24">
            <a:extLst>
              <a:ext uri="{FF2B5EF4-FFF2-40B4-BE49-F238E27FC236}">
                <a16:creationId xmlns:a16="http://schemas.microsoft.com/office/drawing/2014/main" id="{B04DA1E8-BE8F-4DA5-A818-C796CA675ECB}"/>
              </a:ext>
            </a:extLst>
          </p:cNvPr>
          <p:cNvSpPr/>
          <p:nvPr/>
        </p:nvSpPr>
        <p:spPr>
          <a:xfrm>
            <a:off x="10009561" y="5288973"/>
            <a:ext cx="2064317"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HK" dirty="0"/>
              <a:t>To be reviewed with tech   </a:t>
            </a:r>
          </a:p>
        </p:txBody>
      </p:sp>
    </p:spTree>
    <p:extLst>
      <p:ext uri="{BB962C8B-B14F-4D97-AF65-F5344CB8AC3E}">
        <p14:creationId xmlns:p14="http://schemas.microsoft.com/office/powerpoint/2010/main" val="219115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A8AE1-6F71-4588-0207-8AEACC46E4B5}"/>
              </a:ext>
            </a:extLst>
          </p:cNvPr>
          <p:cNvSpPr>
            <a:spLocks noGrp="1"/>
          </p:cNvSpPr>
          <p:nvPr>
            <p:ph type="body" sz="quarter" idx="27"/>
          </p:nvPr>
        </p:nvSpPr>
        <p:spPr/>
        <p:txBody>
          <a:bodyPr/>
          <a:lstStyle/>
          <a:p>
            <a:r>
              <a:rPr lang="en-US"/>
              <a:t>Activity </a:t>
            </a:r>
            <a:r>
              <a:rPr lang="en-US" err="1"/>
              <a:t>KidsVaxProtect</a:t>
            </a:r>
            <a:endParaRPr lang="en-US">
              <a:latin typeface="Arial"/>
              <a:cs typeface="Arial"/>
            </a:endParaRPr>
          </a:p>
        </p:txBody>
      </p:sp>
      <p:grpSp>
        <p:nvGrpSpPr>
          <p:cNvPr id="3" name="Group 2">
            <a:extLst>
              <a:ext uri="{FF2B5EF4-FFF2-40B4-BE49-F238E27FC236}">
                <a16:creationId xmlns:a16="http://schemas.microsoft.com/office/drawing/2014/main" id="{04E84DA6-46AE-F860-83BE-8761BCAB4924}"/>
              </a:ext>
            </a:extLst>
          </p:cNvPr>
          <p:cNvGrpSpPr/>
          <p:nvPr/>
        </p:nvGrpSpPr>
        <p:grpSpPr>
          <a:xfrm>
            <a:off x="539999" y="1014693"/>
            <a:ext cx="4994275" cy="5205131"/>
            <a:chOff x="4510088" y="0"/>
            <a:chExt cx="6580187" cy="6858000"/>
          </a:xfrm>
        </p:grpSpPr>
        <p:pic>
          <p:nvPicPr>
            <p:cNvPr id="17410" name="Picture 2" descr="Image">
              <a:extLst>
                <a:ext uri="{FF2B5EF4-FFF2-40B4-BE49-F238E27FC236}">
                  <a16:creationId xmlns:a16="http://schemas.microsoft.com/office/drawing/2014/main" id="{B489558A-82EF-0A90-2AF5-54239A595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088" y="0"/>
              <a:ext cx="317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Image">
              <a:extLst>
                <a:ext uri="{FF2B5EF4-FFF2-40B4-BE49-F238E27FC236}">
                  <a16:creationId xmlns:a16="http://schemas.microsoft.com/office/drawing/2014/main" id="{3DC95646-5EB7-5786-160A-5A34B4436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038" y="0"/>
              <a:ext cx="3170237"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B2966D5-EBA8-ACFB-4A0C-4F5280803862}"/>
              </a:ext>
            </a:extLst>
          </p:cNvPr>
          <p:cNvSpPr txBox="1"/>
          <p:nvPr/>
        </p:nvSpPr>
        <p:spPr>
          <a:xfrm>
            <a:off x="2223657" y="2499055"/>
            <a:ext cx="584898" cy="27699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a:t>เข็ม</a:t>
            </a:r>
            <a:endParaRPr lang="en-US"/>
          </a:p>
        </p:txBody>
      </p:sp>
      <p:sp>
        <p:nvSpPr>
          <p:cNvPr id="7" name="TextBox 6">
            <a:extLst>
              <a:ext uri="{FF2B5EF4-FFF2-40B4-BE49-F238E27FC236}">
                <a16:creationId xmlns:a16="http://schemas.microsoft.com/office/drawing/2014/main" id="{E88E0BE9-0A00-A342-CF3A-E311F36C1084}"/>
              </a:ext>
            </a:extLst>
          </p:cNvPr>
          <p:cNvSpPr txBox="1"/>
          <p:nvPr/>
        </p:nvSpPr>
        <p:spPr>
          <a:xfrm>
            <a:off x="642775" y="3061130"/>
            <a:ext cx="289324" cy="169278"/>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t>0ว</a:t>
            </a:r>
            <a:endParaRPr lang="en-US" sz="1100"/>
          </a:p>
        </p:txBody>
      </p:sp>
      <p:pic>
        <p:nvPicPr>
          <p:cNvPr id="17414" name="Picture 6" descr="Image">
            <a:extLst>
              <a:ext uri="{FF2B5EF4-FFF2-40B4-BE49-F238E27FC236}">
                <a16:creationId xmlns:a16="http://schemas.microsoft.com/office/drawing/2014/main" id="{A841583D-6318-5E4D-0C53-A42AB3C5E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513" y="1014693"/>
            <a:ext cx="2406168" cy="52051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142C20-9C1B-8ED8-7E06-127D04AD0519}"/>
              </a:ext>
            </a:extLst>
          </p:cNvPr>
          <p:cNvSpPr txBox="1"/>
          <p:nvPr/>
        </p:nvSpPr>
        <p:spPr>
          <a:xfrm>
            <a:off x="7376252" y="2416464"/>
            <a:ext cx="584898" cy="27699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a:t>เข็ม</a:t>
            </a:r>
            <a:endParaRPr lang="en-US"/>
          </a:p>
        </p:txBody>
      </p:sp>
      <p:sp>
        <p:nvSpPr>
          <p:cNvPr id="10" name="TextBox 9">
            <a:extLst>
              <a:ext uri="{FF2B5EF4-FFF2-40B4-BE49-F238E27FC236}">
                <a16:creationId xmlns:a16="http://schemas.microsoft.com/office/drawing/2014/main" id="{B31A47C6-D17E-1E2C-767C-C4B813912D8B}"/>
              </a:ext>
            </a:extLst>
          </p:cNvPr>
          <p:cNvSpPr txBox="1"/>
          <p:nvPr/>
        </p:nvSpPr>
        <p:spPr>
          <a:xfrm>
            <a:off x="5793402" y="3055549"/>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t>2ด</a:t>
            </a:r>
            <a:endParaRPr lang="en-US" sz="1100"/>
          </a:p>
        </p:txBody>
      </p:sp>
      <p:sp>
        <p:nvSpPr>
          <p:cNvPr id="11" name="TextBox 10">
            <a:extLst>
              <a:ext uri="{FF2B5EF4-FFF2-40B4-BE49-F238E27FC236}">
                <a16:creationId xmlns:a16="http://schemas.microsoft.com/office/drawing/2014/main" id="{428D3B19-0977-5E09-848F-A087D050212F}"/>
              </a:ext>
            </a:extLst>
          </p:cNvPr>
          <p:cNvSpPr txBox="1"/>
          <p:nvPr/>
        </p:nvSpPr>
        <p:spPr>
          <a:xfrm>
            <a:off x="6238516" y="3055549"/>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t>4ด</a:t>
            </a:r>
            <a:endParaRPr lang="en-US" sz="1100"/>
          </a:p>
        </p:txBody>
      </p:sp>
      <p:sp>
        <p:nvSpPr>
          <p:cNvPr id="12" name="TextBox 11">
            <a:extLst>
              <a:ext uri="{FF2B5EF4-FFF2-40B4-BE49-F238E27FC236}">
                <a16:creationId xmlns:a16="http://schemas.microsoft.com/office/drawing/2014/main" id="{1053CEC4-631C-2431-310F-A727E2B98B91}"/>
              </a:ext>
            </a:extLst>
          </p:cNvPr>
          <p:cNvSpPr txBox="1"/>
          <p:nvPr/>
        </p:nvSpPr>
        <p:spPr>
          <a:xfrm>
            <a:off x="6728984" y="3055548"/>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t>6ด</a:t>
            </a:r>
            <a:endParaRPr lang="en-US" sz="1100"/>
          </a:p>
        </p:txBody>
      </p:sp>
      <p:sp>
        <p:nvSpPr>
          <p:cNvPr id="13" name="TextBox 12">
            <a:extLst>
              <a:ext uri="{FF2B5EF4-FFF2-40B4-BE49-F238E27FC236}">
                <a16:creationId xmlns:a16="http://schemas.microsoft.com/office/drawing/2014/main" id="{70222C93-5B41-2D54-CE3A-F915EF6810EA}"/>
              </a:ext>
            </a:extLst>
          </p:cNvPr>
          <p:cNvSpPr txBox="1"/>
          <p:nvPr/>
        </p:nvSpPr>
        <p:spPr>
          <a:xfrm>
            <a:off x="7219452" y="3055548"/>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t>18ด</a:t>
            </a:r>
            <a:endParaRPr lang="en-US" sz="1100"/>
          </a:p>
        </p:txBody>
      </p:sp>
      <p:sp>
        <p:nvSpPr>
          <p:cNvPr id="14" name="TextBox 13">
            <a:extLst>
              <a:ext uri="{FF2B5EF4-FFF2-40B4-BE49-F238E27FC236}">
                <a16:creationId xmlns:a16="http://schemas.microsoft.com/office/drawing/2014/main" id="{B802C3FE-65E6-44D3-3E66-B19D6B1076AF}"/>
              </a:ext>
            </a:extLst>
          </p:cNvPr>
          <p:cNvSpPr txBox="1"/>
          <p:nvPr/>
        </p:nvSpPr>
        <p:spPr>
          <a:xfrm>
            <a:off x="7709920" y="3055548"/>
            <a:ext cx="302598"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100"/>
              <a:t>4ป</a:t>
            </a:r>
            <a:endParaRPr lang="en-US" sz="1100"/>
          </a:p>
        </p:txBody>
      </p:sp>
      <p:sp>
        <p:nvSpPr>
          <p:cNvPr id="15" name="TextBox 14">
            <a:extLst>
              <a:ext uri="{FF2B5EF4-FFF2-40B4-BE49-F238E27FC236}">
                <a16:creationId xmlns:a16="http://schemas.microsoft.com/office/drawing/2014/main" id="{B1B52A62-0977-EA9F-15CA-616B900B140A}"/>
              </a:ext>
            </a:extLst>
          </p:cNvPr>
          <p:cNvSpPr txBox="1"/>
          <p:nvPr/>
        </p:nvSpPr>
        <p:spPr>
          <a:xfrm>
            <a:off x="7201129" y="3633176"/>
            <a:ext cx="770505" cy="553998"/>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en-US" sz="1200" dirty="0"/>
              <a:t>d = </a:t>
            </a:r>
            <a:r>
              <a:rPr lang="th-TH" sz="1200" dirty="0"/>
              <a:t>ว</a:t>
            </a:r>
            <a:endParaRPr lang="en-US" sz="1200" dirty="0"/>
          </a:p>
          <a:p>
            <a:pPr marL="0" marR="0" indent="0" algn="ctr" defTabSz="914400">
              <a:lnSpc>
                <a:spcPct val="100000"/>
              </a:lnSpc>
              <a:spcBef>
                <a:spcPts val="0"/>
              </a:spcBef>
              <a:spcAft>
                <a:spcPts val="0"/>
              </a:spcAft>
              <a:buNone/>
              <a:tabLst/>
            </a:pPr>
            <a:r>
              <a:rPr lang="en-US" sz="1200" dirty="0"/>
              <a:t>m = </a:t>
            </a:r>
            <a:r>
              <a:rPr lang="th-TH" sz="1200" dirty="0"/>
              <a:t>ด</a:t>
            </a:r>
            <a:endParaRPr lang="en-US" sz="1200" dirty="0"/>
          </a:p>
          <a:p>
            <a:pPr marL="0" marR="0" indent="0" algn="ctr" defTabSz="914400">
              <a:lnSpc>
                <a:spcPct val="100000"/>
              </a:lnSpc>
              <a:spcBef>
                <a:spcPts val="0"/>
              </a:spcBef>
              <a:spcAft>
                <a:spcPts val="0"/>
              </a:spcAft>
              <a:buNone/>
              <a:tabLst/>
            </a:pPr>
            <a:r>
              <a:rPr lang="en-US" sz="1200" dirty="0"/>
              <a:t>y = </a:t>
            </a:r>
            <a:r>
              <a:rPr lang="th-TH" sz="1200" dirty="0"/>
              <a:t>ป</a:t>
            </a:r>
            <a:endParaRPr lang="en-US" sz="1200" dirty="0"/>
          </a:p>
        </p:txBody>
      </p:sp>
      <p:sp>
        <p:nvSpPr>
          <p:cNvPr id="16" name="TextBox 15">
            <a:extLst>
              <a:ext uri="{FF2B5EF4-FFF2-40B4-BE49-F238E27FC236}">
                <a16:creationId xmlns:a16="http://schemas.microsoft.com/office/drawing/2014/main" id="{54DE7FE8-C55F-453E-94FD-3FEE0FC839BF}"/>
              </a:ext>
            </a:extLst>
          </p:cNvPr>
          <p:cNvSpPr txBox="1"/>
          <p:nvPr/>
        </p:nvSpPr>
        <p:spPr>
          <a:xfrm>
            <a:off x="739409" y="6219824"/>
            <a:ext cx="2291378" cy="276999"/>
          </a:xfrm>
          <a:prstGeom prst="rect">
            <a:avLst/>
          </a:prstGeom>
          <a:noFill/>
        </p:spPr>
        <p:txBody>
          <a:bodyPr wrap="square" rtlCol="0">
            <a:spAutoFit/>
          </a:bodyPr>
          <a:lstStyle/>
          <a:p>
            <a:r>
              <a:rPr lang="en-US" sz="1200">
                <a:solidFill>
                  <a:srgbClr val="FF0000"/>
                </a:solidFill>
              </a:rPr>
              <a:t>Key : </a:t>
            </a:r>
            <a:r>
              <a:rPr lang="en-US" sz="1200" err="1">
                <a:solidFill>
                  <a:srgbClr val="FF0000"/>
                </a:solidFill>
              </a:rPr>
              <a:t>Vaccine_Details.dosetitle</a:t>
            </a:r>
            <a:endParaRPr lang="en-US" sz="1200">
              <a:solidFill>
                <a:srgbClr val="FF0000"/>
              </a:solidFill>
            </a:endParaRPr>
          </a:p>
        </p:txBody>
      </p:sp>
      <p:sp>
        <p:nvSpPr>
          <p:cNvPr id="17" name="TextBox 16">
            <a:extLst>
              <a:ext uri="{FF2B5EF4-FFF2-40B4-BE49-F238E27FC236}">
                <a16:creationId xmlns:a16="http://schemas.microsoft.com/office/drawing/2014/main" id="{6F6E8A35-67B8-4E79-A355-F1FE249936E5}"/>
              </a:ext>
            </a:extLst>
          </p:cNvPr>
          <p:cNvSpPr txBox="1"/>
          <p:nvPr/>
        </p:nvSpPr>
        <p:spPr>
          <a:xfrm>
            <a:off x="8109680" y="3617258"/>
            <a:ext cx="3852823" cy="830997"/>
          </a:xfrm>
          <a:prstGeom prst="rect">
            <a:avLst/>
          </a:prstGeom>
          <a:noFill/>
        </p:spPr>
        <p:txBody>
          <a:bodyPr wrap="square" rtlCol="0">
            <a:spAutoFit/>
          </a:bodyPr>
          <a:lstStyle/>
          <a:p>
            <a:r>
              <a:rPr lang="en-US" sz="1200">
                <a:solidFill>
                  <a:srgbClr val="FF0000"/>
                </a:solidFill>
              </a:rPr>
              <a:t>Key “d” : </a:t>
            </a:r>
            <a:r>
              <a:rPr lang="en-US" sz="1200" err="1">
                <a:solidFill>
                  <a:srgbClr val="FF0000"/>
                </a:solidFill>
              </a:rPr>
              <a:t>Vaccine_Pfizer_Page.Doses</a:t>
            </a:r>
            <a:r>
              <a:rPr lang="en-US" sz="1200">
                <a:solidFill>
                  <a:srgbClr val="FF0000"/>
                </a:solidFill>
              </a:rPr>
              <a:t>.{{n}}_days</a:t>
            </a:r>
          </a:p>
          <a:p>
            <a:r>
              <a:rPr lang="en-US" sz="1200">
                <a:solidFill>
                  <a:srgbClr val="FF0000"/>
                </a:solidFill>
              </a:rPr>
              <a:t>                </a:t>
            </a:r>
            <a:r>
              <a:rPr lang="en-US" sz="1200" err="1">
                <a:solidFill>
                  <a:srgbClr val="FF0000"/>
                </a:solidFill>
              </a:rPr>
              <a:t>Vaccine.Doses.Days</a:t>
            </a:r>
            <a:r>
              <a:rPr lang="en-US" sz="1200">
                <a:solidFill>
                  <a:srgbClr val="FF0000"/>
                </a:solidFill>
              </a:rPr>
              <a:t>_{{n}}</a:t>
            </a:r>
          </a:p>
          <a:p>
            <a:r>
              <a:rPr lang="en-US" sz="1200">
                <a:solidFill>
                  <a:srgbClr val="FF0000"/>
                </a:solidFill>
              </a:rPr>
              <a:t>Key “m” : Full_Timeline.Group_3053.18_m</a:t>
            </a:r>
          </a:p>
          <a:p>
            <a:r>
              <a:rPr lang="en-US" sz="1200">
                <a:solidFill>
                  <a:srgbClr val="FF0000"/>
                </a:solidFill>
              </a:rPr>
              <a:t>Key “y” : Full_Timeline.Group_3053.10_y</a:t>
            </a:r>
          </a:p>
        </p:txBody>
      </p:sp>
      <p:sp>
        <p:nvSpPr>
          <p:cNvPr id="18" name="Rectangle 17">
            <a:extLst>
              <a:ext uri="{FF2B5EF4-FFF2-40B4-BE49-F238E27FC236}">
                <a16:creationId xmlns:a16="http://schemas.microsoft.com/office/drawing/2014/main" id="{731C7815-AC3C-4F68-8EA8-81D4D4998332}"/>
              </a:ext>
            </a:extLst>
          </p:cNvPr>
          <p:cNvSpPr/>
          <p:nvPr/>
        </p:nvSpPr>
        <p:spPr>
          <a:xfrm>
            <a:off x="423747" y="1944167"/>
            <a:ext cx="3189980" cy="5557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this is correct on </a:t>
            </a:r>
            <a:r>
              <a:rPr lang="en-HK" err="1"/>
              <a:t>lokalise</a:t>
            </a:r>
            <a:endParaRPr lang="en-HK"/>
          </a:p>
        </p:txBody>
      </p:sp>
      <p:sp>
        <p:nvSpPr>
          <p:cNvPr id="19" name="Rectangle 18">
            <a:extLst>
              <a:ext uri="{FF2B5EF4-FFF2-40B4-BE49-F238E27FC236}">
                <a16:creationId xmlns:a16="http://schemas.microsoft.com/office/drawing/2014/main" id="{A704BCD1-06D9-4A28-A676-A5704BE6B84E}"/>
              </a:ext>
            </a:extLst>
          </p:cNvPr>
          <p:cNvSpPr/>
          <p:nvPr/>
        </p:nvSpPr>
        <p:spPr>
          <a:xfrm>
            <a:off x="4890805" y="1671052"/>
            <a:ext cx="3189980" cy="5557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this is correct on </a:t>
            </a:r>
            <a:r>
              <a:rPr lang="en-HK" err="1"/>
              <a:t>lokalise</a:t>
            </a:r>
            <a:endParaRPr lang="en-HK"/>
          </a:p>
        </p:txBody>
      </p:sp>
      <p:sp>
        <p:nvSpPr>
          <p:cNvPr id="20" name="Rectangle 19">
            <a:extLst>
              <a:ext uri="{FF2B5EF4-FFF2-40B4-BE49-F238E27FC236}">
                <a16:creationId xmlns:a16="http://schemas.microsoft.com/office/drawing/2014/main" id="{DBBC3122-FB88-4008-BFC5-694B53035105}"/>
              </a:ext>
            </a:extLst>
          </p:cNvPr>
          <p:cNvSpPr/>
          <p:nvPr/>
        </p:nvSpPr>
        <p:spPr>
          <a:xfrm>
            <a:off x="7971634" y="4444436"/>
            <a:ext cx="3189980" cy="9523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BT: TH copy already on </a:t>
            </a:r>
            <a:r>
              <a:rPr lang="en-HK" err="1"/>
              <a:t>lokalise</a:t>
            </a:r>
            <a:r>
              <a:rPr lang="en-HK"/>
              <a:t>; updated to the latest copy provided here</a:t>
            </a:r>
          </a:p>
        </p:txBody>
      </p:sp>
      <p:sp>
        <p:nvSpPr>
          <p:cNvPr id="4" name="TextBox 3">
            <a:extLst>
              <a:ext uri="{FF2B5EF4-FFF2-40B4-BE49-F238E27FC236}">
                <a16:creationId xmlns:a16="http://schemas.microsoft.com/office/drawing/2014/main" id="{EF3D09C4-B27D-2299-AB4E-1ED6178EEE90}"/>
              </a:ext>
            </a:extLst>
          </p:cNvPr>
          <p:cNvSpPr txBox="1"/>
          <p:nvPr/>
        </p:nvSpPr>
        <p:spPr>
          <a:xfrm>
            <a:off x="3280655" y="5416021"/>
            <a:ext cx="1806501" cy="184666"/>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th-TH" sz="1200" dirty="0"/>
              <a:t>ขนาดยาที่เฉพาะเจาะจงโดยสังเขป</a:t>
            </a:r>
            <a:endParaRPr lang="en-US" sz="1200" dirty="0"/>
          </a:p>
        </p:txBody>
      </p:sp>
      <p:sp>
        <p:nvSpPr>
          <p:cNvPr id="8" name="Speech Bubble: Rectangle 7">
            <a:extLst>
              <a:ext uri="{FF2B5EF4-FFF2-40B4-BE49-F238E27FC236}">
                <a16:creationId xmlns:a16="http://schemas.microsoft.com/office/drawing/2014/main" id="{9C71CE05-D5A3-8E54-D001-285105A8601F}"/>
              </a:ext>
            </a:extLst>
          </p:cNvPr>
          <p:cNvSpPr/>
          <p:nvPr/>
        </p:nvSpPr>
        <p:spPr>
          <a:xfrm>
            <a:off x="788361" y="2350359"/>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
        <p:nvSpPr>
          <p:cNvPr id="23" name="Speech Bubble: Rectangle 22">
            <a:extLst>
              <a:ext uri="{FF2B5EF4-FFF2-40B4-BE49-F238E27FC236}">
                <a16:creationId xmlns:a16="http://schemas.microsoft.com/office/drawing/2014/main" id="{3188325E-FC4D-FC46-4C87-25BE4E4F5EE9}"/>
              </a:ext>
            </a:extLst>
          </p:cNvPr>
          <p:cNvSpPr/>
          <p:nvPr/>
        </p:nvSpPr>
        <p:spPr>
          <a:xfrm>
            <a:off x="2629861" y="1630692"/>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
        <p:nvSpPr>
          <p:cNvPr id="25" name="Speech Bubble: Rectangle 24">
            <a:extLst>
              <a:ext uri="{FF2B5EF4-FFF2-40B4-BE49-F238E27FC236}">
                <a16:creationId xmlns:a16="http://schemas.microsoft.com/office/drawing/2014/main" id="{010501FA-8A9A-E5BC-7B67-3491E5493FF5}"/>
              </a:ext>
            </a:extLst>
          </p:cNvPr>
          <p:cNvSpPr/>
          <p:nvPr/>
        </p:nvSpPr>
        <p:spPr>
          <a:xfrm>
            <a:off x="8016777" y="2318609"/>
            <a:ext cx="1448561" cy="573369"/>
          </a:xfrm>
          <a:prstGeom prst="wedgeRectCallout">
            <a:avLst>
              <a:gd name="adj1" fmla="val -42723"/>
              <a:gd name="adj2" fmla="val 96504"/>
            </a:avLst>
          </a:prstGeom>
          <a:solidFill>
            <a:srgbClr val="55E9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a:solidFill>
                  <a:srgbClr val="FF0000"/>
                </a:solidFill>
              </a:rPr>
              <a:t>not yet revised</a:t>
            </a:r>
          </a:p>
          <a:p>
            <a:pPr algn="ctr"/>
            <a:r>
              <a:rPr lang="en-GB" sz="1400">
                <a:solidFill>
                  <a:srgbClr val="FF0000"/>
                </a:solidFill>
              </a:rPr>
              <a:t>8 Aug 2022</a:t>
            </a:r>
          </a:p>
        </p:txBody>
      </p:sp>
      <p:sp>
        <p:nvSpPr>
          <p:cNvPr id="5" name="TextBox 4">
            <a:extLst>
              <a:ext uri="{FF2B5EF4-FFF2-40B4-BE49-F238E27FC236}">
                <a16:creationId xmlns:a16="http://schemas.microsoft.com/office/drawing/2014/main" id="{B015ABC2-89A4-B6A0-8D76-EEE85F3A8DAC}"/>
              </a:ext>
            </a:extLst>
          </p:cNvPr>
          <p:cNvSpPr txBox="1"/>
          <p:nvPr/>
        </p:nvSpPr>
        <p:spPr>
          <a:xfrm>
            <a:off x="3734028" y="5670467"/>
            <a:ext cx="1418205" cy="169277"/>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en-US" sz="1100" dirty="0" err="1"/>
              <a:t>วัคซีนตามอายุ</a:t>
            </a:r>
            <a:endParaRPr lang="en-US" sz="1100" dirty="0"/>
          </a:p>
        </p:txBody>
      </p:sp>
      <p:sp>
        <p:nvSpPr>
          <p:cNvPr id="21" name="TextBox 20">
            <a:extLst>
              <a:ext uri="{FF2B5EF4-FFF2-40B4-BE49-F238E27FC236}">
                <a16:creationId xmlns:a16="http://schemas.microsoft.com/office/drawing/2014/main" id="{DF0040CB-FD95-14CA-102F-F9A447DF95A1}"/>
              </a:ext>
            </a:extLst>
          </p:cNvPr>
          <p:cNvSpPr txBox="1"/>
          <p:nvPr/>
        </p:nvSpPr>
        <p:spPr>
          <a:xfrm>
            <a:off x="3734028" y="5880017"/>
            <a:ext cx="1465830" cy="184666"/>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a:lnSpc>
                <a:spcPct val="100000"/>
              </a:lnSpc>
              <a:spcBef>
                <a:spcPts val="0"/>
              </a:spcBef>
              <a:spcAft>
                <a:spcPts val="0"/>
              </a:spcAft>
              <a:buNone/>
              <a:tabLst/>
            </a:pPr>
            <a:r>
              <a:rPr lang="en-US" sz="1200" dirty="0" err="1"/>
              <a:t>เลือกประเทศและอายุ</a:t>
            </a:r>
            <a:endParaRPr lang="en-US" sz="1200" dirty="0"/>
          </a:p>
        </p:txBody>
      </p:sp>
      <p:pic>
        <p:nvPicPr>
          <p:cNvPr id="28" name="Picture 27">
            <a:extLst>
              <a:ext uri="{FF2B5EF4-FFF2-40B4-BE49-F238E27FC236}">
                <a16:creationId xmlns:a16="http://schemas.microsoft.com/office/drawing/2014/main" id="{E9198C06-0059-4ABD-A7D0-B4AC710045DB}"/>
              </a:ext>
            </a:extLst>
          </p:cNvPr>
          <p:cNvPicPr>
            <a:picLocks noChangeAspect="1"/>
          </p:cNvPicPr>
          <p:nvPr/>
        </p:nvPicPr>
        <p:blipFill>
          <a:blip r:embed="rId5"/>
          <a:stretch>
            <a:fillRect/>
          </a:stretch>
        </p:blipFill>
        <p:spPr>
          <a:xfrm>
            <a:off x="471083" y="6963150"/>
            <a:ext cx="9095541" cy="6858000"/>
          </a:xfrm>
          <a:prstGeom prst="rect">
            <a:avLst/>
          </a:prstGeom>
        </p:spPr>
      </p:pic>
      <p:sp>
        <p:nvSpPr>
          <p:cNvPr id="31" name="Rectangle 30">
            <a:extLst>
              <a:ext uri="{FF2B5EF4-FFF2-40B4-BE49-F238E27FC236}">
                <a16:creationId xmlns:a16="http://schemas.microsoft.com/office/drawing/2014/main" id="{374D91BA-712D-4827-AEA3-7B13BA932119}"/>
              </a:ext>
            </a:extLst>
          </p:cNvPr>
          <p:cNvSpPr/>
          <p:nvPr/>
        </p:nvSpPr>
        <p:spPr>
          <a:xfrm>
            <a:off x="10009561" y="5288973"/>
            <a:ext cx="2064317" cy="1569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HK" dirty="0"/>
              <a:t>Yellow ones to be updated </a:t>
            </a:r>
          </a:p>
        </p:txBody>
      </p:sp>
    </p:spTree>
    <p:extLst>
      <p:ext uri="{BB962C8B-B14F-4D97-AF65-F5344CB8AC3E}">
        <p14:creationId xmlns:p14="http://schemas.microsoft.com/office/powerpoint/2010/main" val="3824212162"/>
      </p:ext>
    </p:extLst>
  </p:cSld>
  <p:clrMapOvr>
    <a:masterClrMapping/>
  </p:clrMapOvr>
</p:sld>
</file>

<file path=ppt/theme/theme1.xml><?xml version="1.0" encoding="utf-8"?>
<a:theme xmlns:a="http://schemas.openxmlformats.org/drawingml/2006/main" name="Covers">
  <a:themeElements>
    <a:clrScheme name="FWD 1">
      <a:dk1>
        <a:srgbClr val="183028"/>
      </a:dk1>
      <a:lt1>
        <a:srgbClr val="FFFFFF"/>
      </a:lt1>
      <a:dk2>
        <a:srgbClr val="E87722"/>
      </a:dk2>
      <a:lt2>
        <a:srgbClr val="FFFFFF"/>
      </a:lt2>
      <a:accent1>
        <a:srgbClr val="E87722"/>
      </a:accent1>
      <a:accent2>
        <a:srgbClr val="183028"/>
      </a:accent2>
      <a:accent3>
        <a:srgbClr val="DBDFE1"/>
      </a:accent3>
      <a:accent4>
        <a:srgbClr val="FED141"/>
      </a:accent4>
      <a:accent5>
        <a:srgbClr val="6ECEB2"/>
      </a:accent5>
      <a:accent6>
        <a:srgbClr val="0097A9"/>
      </a:accent6>
      <a:hlink>
        <a:srgbClr val="E87722"/>
      </a:hlink>
      <a:folHlink>
        <a:srgbClr val="DBDF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divider">
  <a:themeElements>
    <a:clrScheme name="FWD">
      <a:dk1>
        <a:srgbClr val="183028"/>
      </a:dk1>
      <a:lt1>
        <a:srgbClr val="FFFFFF"/>
      </a:lt1>
      <a:dk2>
        <a:srgbClr val="E87722"/>
      </a:dk2>
      <a:lt2>
        <a:srgbClr val="FFFFFF"/>
      </a:lt2>
      <a:accent1>
        <a:srgbClr val="E87722"/>
      </a:accent1>
      <a:accent2>
        <a:srgbClr val="183028"/>
      </a:accent2>
      <a:accent3>
        <a:srgbClr val="DBDFE1"/>
      </a:accent3>
      <a:accent4>
        <a:srgbClr val="FED141"/>
      </a:accent4>
      <a:accent5>
        <a:srgbClr val="6ECEB2"/>
      </a:accent5>
      <a:accent6>
        <a:srgbClr val="0097A9"/>
      </a:accent6>
      <a:hlink>
        <a:srgbClr val="E87722"/>
      </a:hlink>
      <a:folHlink>
        <a:srgbClr val="DBDFE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a:themeElements>
    <a:clrScheme name="Custom 1">
      <a:dk1>
        <a:srgbClr val="183028"/>
      </a:dk1>
      <a:lt1>
        <a:srgbClr val="FFFFFF"/>
      </a:lt1>
      <a:dk2>
        <a:srgbClr val="E87722"/>
      </a:dk2>
      <a:lt2>
        <a:srgbClr val="FFFFFF"/>
      </a:lt2>
      <a:accent1>
        <a:srgbClr val="E87722"/>
      </a:accent1>
      <a:accent2>
        <a:srgbClr val="F3BB90"/>
      </a:accent2>
      <a:accent3>
        <a:srgbClr val="FAE4D3"/>
      </a:accent3>
      <a:accent4>
        <a:srgbClr val="183028"/>
      </a:accent4>
      <a:accent5>
        <a:srgbClr val="859D99"/>
      </a:accent5>
      <a:accent6>
        <a:srgbClr val="CED8D6"/>
      </a:accent6>
      <a:hlink>
        <a:srgbClr val="E87722"/>
      </a:hlink>
      <a:folHlink>
        <a:srgbClr val="DBDFE1"/>
      </a:folHlink>
    </a:clrScheme>
    <a:fontScheme name="FWD">
      <a:majorFont>
        <a:latin typeface="FWD Circular TT Medium"/>
        <a:ea typeface=""/>
        <a:cs typeface=""/>
      </a:majorFont>
      <a:minorFont>
        <a:latin typeface="FWD Circular T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
  <a:themeElements>
    <a:clrScheme name="Custom 1">
      <a:dk1>
        <a:srgbClr val="183028"/>
      </a:dk1>
      <a:lt1>
        <a:srgbClr val="FFFFFF"/>
      </a:lt1>
      <a:dk2>
        <a:srgbClr val="E87722"/>
      </a:dk2>
      <a:lt2>
        <a:srgbClr val="FFFFFF"/>
      </a:lt2>
      <a:accent1>
        <a:srgbClr val="E87722"/>
      </a:accent1>
      <a:accent2>
        <a:srgbClr val="F3BB90"/>
      </a:accent2>
      <a:accent3>
        <a:srgbClr val="FAE4D3"/>
      </a:accent3>
      <a:accent4>
        <a:srgbClr val="183028"/>
      </a:accent4>
      <a:accent5>
        <a:srgbClr val="859D99"/>
      </a:accent5>
      <a:accent6>
        <a:srgbClr val="CED8D6"/>
      </a:accent6>
      <a:hlink>
        <a:srgbClr val="E87722"/>
      </a:hlink>
      <a:folHlink>
        <a:srgbClr val="DBDFE1"/>
      </a:folHlink>
    </a:clrScheme>
    <a:fontScheme name="FWD">
      <a:majorFont>
        <a:latin typeface="FWD Circular TT Medium"/>
        <a:ea typeface=""/>
        <a:cs typeface=""/>
      </a:majorFont>
      <a:minorFont>
        <a:latin typeface="FWD Circular T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nd slide">
  <a:themeElements>
    <a:clrScheme name="FWD">
      <a:dk1>
        <a:srgbClr val="183028"/>
      </a:dk1>
      <a:lt1>
        <a:srgbClr val="FFFFFF"/>
      </a:lt1>
      <a:dk2>
        <a:srgbClr val="E87722"/>
      </a:dk2>
      <a:lt2>
        <a:srgbClr val="FFFFFF"/>
      </a:lt2>
      <a:accent1>
        <a:srgbClr val="E87722"/>
      </a:accent1>
      <a:accent2>
        <a:srgbClr val="183028"/>
      </a:accent2>
      <a:accent3>
        <a:srgbClr val="DBDFE1"/>
      </a:accent3>
      <a:accent4>
        <a:srgbClr val="FED141"/>
      </a:accent4>
      <a:accent5>
        <a:srgbClr val="6ECEB2"/>
      </a:accent5>
      <a:accent6>
        <a:srgbClr val="0097A9"/>
      </a:accent6>
      <a:hlink>
        <a:srgbClr val="E87722"/>
      </a:hlink>
      <a:folHlink>
        <a:srgbClr val="DBDFE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ustom Design">
  <a:themeElements>
    <a:clrScheme name="FWD">
      <a:dk1>
        <a:srgbClr val="183028"/>
      </a:dk1>
      <a:lt1>
        <a:srgbClr val="FFFFFF"/>
      </a:lt1>
      <a:dk2>
        <a:srgbClr val="E87722"/>
      </a:dk2>
      <a:lt2>
        <a:srgbClr val="FFFFFF"/>
      </a:lt2>
      <a:accent1>
        <a:srgbClr val="E87722"/>
      </a:accent1>
      <a:accent2>
        <a:srgbClr val="183028"/>
      </a:accent2>
      <a:accent3>
        <a:srgbClr val="DBDFE1"/>
      </a:accent3>
      <a:accent4>
        <a:srgbClr val="FED141"/>
      </a:accent4>
      <a:accent5>
        <a:srgbClr val="6ECEB2"/>
      </a:accent5>
      <a:accent6>
        <a:srgbClr val="0097A9"/>
      </a:accent6>
      <a:hlink>
        <a:srgbClr val="E87722"/>
      </a:hlink>
      <a:folHlink>
        <a:srgbClr val="DBDFE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FA02EEA9C5B6349A4FD055A3F1D97D3" ma:contentTypeVersion="16" ma:contentTypeDescription="Create a new document." ma:contentTypeScope="" ma:versionID="414f1204c3ec1e3c977d5b1d2d71224f">
  <xsd:schema xmlns:xsd="http://www.w3.org/2001/XMLSchema" xmlns:xs="http://www.w3.org/2001/XMLSchema" xmlns:p="http://schemas.microsoft.com/office/2006/metadata/properties" xmlns:ns2="dfcea0c2-55e1-4768-a911-6f71cfc3146b" xmlns:ns3="c7849b6d-0119-4d9f-b304-61ac77156b1c" targetNamespace="http://schemas.microsoft.com/office/2006/metadata/properties" ma:root="true" ma:fieldsID="f65ae045e73b712ab40755ea16584d34" ns2:_="" ns3:_="">
    <xsd:import namespace="dfcea0c2-55e1-4768-a911-6f71cfc3146b"/>
    <xsd:import namespace="c7849b6d-0119-4d9f-b304-61ac77156b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cea0c2-55e1-4768-a911-6f71cfc314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hidden="true" ma:internalName="MediaServiceKeyPoints" ma:readOnly="true">
      <xsd:simpleType>
        <xsd:restriction base="dms:Note"/>
      </xsd:simpleType>
    </xsd:element>
    <xsd:element name="MediaServiceAutoTags" ma:index="16" nillable="true" ma:displayName="Tags" ma:hidden="true" ma:internalName="MediaServiceAutoTags" ma:readOnly="true">
      <xsd:simpleType>
        <xsd:restriction base="dms:Text"/>
      </xsd:simpleType>
    </xsd:element>
    <xsd:element name="MediaServiceOCR" ma:index="17" nillable="true" ma:displayName="Extracted Text" ma:hidden="true" ma:internalName="MediaServiceOCR"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1767e0d-ae13-4d96-9c88-fc7cbe24d4b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7849b6d-0119-4d9f-b304-61ac77156b1c"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element name="TaxCatchAll" ma:index="22" nillable="true" ma:displayName="Taxonomy Catch All Column" ma:hidden="true" ma:list="{7c542a49-8190-443c-9b21-6734c2746c72}" ma:internalName="TaxCatchAll" ma:showField="CatchAllData" ma:web="c7849b6d-0119-4d9f-b304-61ac77156b1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fcea0c2-55e1-4768-a911-6f71cfc3146b">
      <Terms xmlns="http://schemas.microsoft.com/office/infopath/2007/PartnerControls"/>
    </lcf76f155ced4ddcb4097134ff3c332f>
    <TaxCatchAll xmlns="c7849b6d-0119-4d9f-b304-61ac77156b1c" xsi:nil="true"/>
    <SharedWithUsers xmlns="c7849b6d-0119-4d9f-b304-61ac77156b1c">
      <UserInfo>
        <DisplayName>Navapat Jabang - THA</DisplayName>
        <AccountId>156</AccountId>
        <AccountType/>
      </UserInfo>
      <UserInfo>
        <DisplayName>Keeta Atiarnon - THA</DisplayName>
        <AccountId>166</AccountId>
        <AccountType/>
      </UserInfo>
      <UserInfo>
        <DisplayName>Bussaba Navykarn - THA</DisplayName>
        <AccountId>155</AccountId>
        <AccountType/>
      </UserInfo>
      <UserInfo>
        <DisplayName>Pimpaporn Grace Apasiripol - THA</DisplayName>
        <AccountId>158</AccountId>
        <AccountType/>
      </UserInfo>
      <UserInfo>
        <DisplayName>Apichart Khumtoon - THA</DisplayName>
        <AccountId>167</AccountId>
        <AccountType/>
      </UserInfo>
      <UserInfo>
        <DisplayName>Sirisak Laohavirojana - THA</DisplayName>
        <AccountId>168</AccountId>
        <AccountType/>
      </UserInfo>
      <UserInfo>
        <DisplayName>Nongluck Methawarakorn - THA</DisplayName>
        <AccountId>169</AccountId>
        <AccountType/>
      </UserInfo>
      <UserInfo>
        <DisplayName>Kenika Ongajsittigul - THA</DisplayName>
        <AccountId>157</AccountId>
        <AccountType/>
      </UserInfo>
      <UserInfo>
        <DisplayName>Warunee Ariyavutikul - THA</DisplayName>
        <AccountId>171</AccountId>
        <AccountType/>
      </UserInfo>
      <UserInfo>
        <DisplayName>Nutpaphat Sriamornsak - THA</DisplayName>
        <AccountId>164</AccountId>
        <AccountType/>
      </UserInfo>
      <UserInfo>
        <DisplayName>Preedaporn Kumjaroenkun - THA</DisplayName>
        <AccountId>173</AccountId>
        <AccountType/>
      </UserInfo>
      <UserInfo>
        <DisplayName>Pakachuen Wisutmetheekorn - THA</DisplayName>
        <AccountId>174</AccountId>
        <AccountType/>
      </UserInfo>
      <UserInfo>
        <DisplayName>Troy Barnes - Group Office</DisplayName>
        <AccountId>23</AccountId>
        <AccountType/>
      </UserInfo>
      <UserInfo>
        <DisplayName>Anand Varun Sivamony - Group Office</DisplayName>
        <AccountId>10</AccountId>
        <AccountType/>
      </UserInfo>
      <UserInfo>
        <DisplayName>Veronica Wan - Group Office</DisplayName>
        <AccountId>161</AccountId>
        <AccountType/>
      </UserInfo>
      <UserInfo>
        <DisplayName>Arjan Wes - THA</DisplayName>
        <AccountId>177</AccountId>
        <AccountType/>
      </UserInfo>
      <UserInfo>
        <DisplayName>Panadda Treekrisree - THA</DisplayName>
        <AccountId>178</AccountId>
        <AccountType/>
      </UserInfo>
      <UserInfo>
        <DisplayName>Darika Yucel - THA</DisplayName>
        <AccountId>162</AccountId>
        <AccountType/>
      </UserInfo>
      <UserInfo>
        <DisplayName>Amornsri Anutrakulchai - THA</DisplayName>
        <AccountId>163</AccountId>
        <AccountType/>
      </UserInfo>
      <UserInfo>
        <DisplayName>Becky Tsang - Group Office</DisplayName>
        <AccountId>183</AccountId>
        <AccountType/>
      </UserInfo>
      <UserInfo>
        <DisplayName>Savannah Yuan - Group Office</DisplayName>
        <AccountId>80</AccountId>
        <AccountType/>
      </UserInfo>
    </SharedWithUsers>
  </documentManagement>
</p:properties>
</file>

<file path=customXml/itemProps1.xml><?xml version="1.0" encoding="utf-8"?>
<ds:datastoreItem xmlns:ds="http://schemas.openxmlformats.org/officeDocument/2006/customXml" ds:itemID="{7BFDEDF3-5EF2-4679-9D46-A52EEDF6642F}">
  <ds:schemaRefs>
    <ds:schemaRef ds:uri="c7849b6d-0119-4d9f-b304-61ac77156b1c"/>
    <ds:schemaRef ds:uri="dfcea0c2-55e1-4768-a911-6f71cfc314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30EEA4B-72C6-400D-AF59-38A5AC8B5C22}">
  <ds:schemaRefs>
    <ds:schemaRef ds:uri="http://schemas.microsoft.com/sharepoint/v3/contenttype/forms"/>
  </ds:schemaRefs>
</ds:datastoreItem>
</file>

<file path=customXml/itemProps3.xml><?xml version="1.0" encoding="utf-8"?>
<ds:datastoreItem xmlns:ds="http://schemas.openxmlformats.org/officeDocument/2006/customXml" ds:itemID="{01E9CC01-0309-4768-89DA-42D96A13B972}">
  <ds:schemaRefs>
    <ds:schemaRef ds:uri="c7849b6d-0119-4d9f-b304-61ac77156b1c"/>
    <ds:schemaRef ds:uri="dfcea0c2-55e1-4768-a911-6f71cfc3146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3012</Words>
  <Application>Microsoft Office PowerPoint</Application>
  <PresentationFormat>Widescreen</PresentationFormat>
  <Paragraphs>438</Paragraphs>
  <Slides>47</Slides>
  <Notes>2</Notes>
  <HiddenSlides>28</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47</vt:i4>
      </vt:variant>
    </vt:vector>
  </HeadingPairs>
  <TitlesOfParts>
    <vt:vector size="67" baseType="lpstr">
      <vt:lpstr>-apple-system</vt:lpstr>
      <vt:lpstr>Arial</vt:lpstr>
      <vt:lpstr>Calibri</vt:lpstr>
      <vt:lpstr>Calibri Light</vt:lpstr>
      <vt:lpstr>FWD Circular TT Bold</vt:lpstr>
      <vt:lpstr>FWD Circular TT Book</vt:lpstr>
      <vt:lpstr>FWD Circular TT Medium</vt:lpstr>
      <vt:lpstr>Graphik</vt:lpstr>
      <vt:lpstr>Graphik</vt:lpstr>
      <vt:lpstr>Segoe UI</vt:lpstr>
      <vt:lpstr>Slack-Lato</vt:lpstr>
      <vt:lpstr>Tahoma</vt:lpstr>
      <vt:lpstr>Wingdings</vt:lpstr>
      <vt:lpstr>Covers</vt:lpstr>
      <vt:lpstr>Section divider</vt:lpstr>
      <vt:lpstr>Content</vt:lpstr>
      <vt:lpstr>1_Content</vt:lpstr>
      <vt:lpstr>End slide</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FWD PPT Template_ FWD Circular TTF</dc:title>
  <dc:subject/>
  <dc:creator>FWD Insurance</dc:creator>
  <cp:keywords/>
  <dc:description/>
  <cp:lastModifiedBy>Anand Varun Sivamony - Group Office</cp:lastModifiedBy>
  <cp:revision>2</cp:revision>
  <dcterms:created xsi:type="dcterms:W3CDTF">2020-06-07T20:48:51Z</dcterms:created>
  <dcterms:modified xsi:type="dcterms:W3CDTF">2022-08-17T07:23:35Z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0x010100FFA02EEA9C5B6349A4FD055A3F1D97D3</vt:lpwstr>
  </property>
  <property fmtid="{D5CDD505-2E9C-101B-9397-08002B2CF9AE}" pid="3" name="MediaServiceImageTags">
    <vt:lpwstr/>
  </property>
</Properties>
</file>